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notesMasterIdLst>
    <p:notesMasterId r:id="rId9"/>
  </p:notesMasterIdLst>
  <p:sldIdLst>
    <p:sldId id="344" r:id="rId2"/>
    <p:sldId id="790" r:id="rId3"/>
    <p:sldId id="278" r:id="rId4"/>
    <p:sldId id="783" r:id="rId5"/>
    <p:sldId id="787" r:id="rId6"/>
    <p:sldId id="788" r:id="rId7"/>
    <p:sldId id="78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74">
          <p15:clr>
            <a:srgbClr val="A4A3A4"/>
          </p15:clr>
        </p15:guide>
        <p15:guide id="2" orient="horz" pos="618">
          <p15:clr>
            <a:srgbClr val="A4A3A4"/>
          </p15:clr>
        </p15:guide>
        <p15:guide id="3" orient="horz" pos="300">
          <p15:clr>
            <a:srgbClr val="A4A3A4"/>
          </p15:clr>
        </p15:guide>
        <p15:guide id="4" orient="horz" pos="1026">
          <p15:clr>
            <a:srgbClr val="A4A3A4"/>
          </p15:clr>
        </p15:guide>
        <p15:guide id="5" pos="5148">
          <p15:clr>
            <a:srgbClr val="A4A3A4"/>
          </p15:clr>
        </p15:guide>
        <p15:guide id="6" pos="612">
          <p15:clr>
            <a:srgbClr val="A4A3A4"/>
          </p15:clr>
        </p15:guide>
        <p15:guide id="7" pos="5420">
          <p15:clr>
            <a:srgbClr val="A4A3A4"/>
          </p15:clr>
        </p15:guide>
        <p15:guide id="8" pos="224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eA Roberts" initials="DR" lastIdx="6" clrIdx="0">
    <p:extLst>
      <p:ext uri="{19B8F6BF-5375-455C-9EA6-DF929625EA0E}">
        <p15:presenceInfo xmlns:p15="http://schemas.microsoft.com/office/powerpoint/2012/main" userId="S-1-5-21-3267157630-2534201239-4098018326-21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C747"/>
    <a:srgbClr val="8A529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D5A0EC-6A0A-4D0F-B0C4-2F4A0F3E6EDC}" v="7" dt="2020-08-26T14:53:05.691"/>
  </p1510:revLst>
</p1510:revInfo>
</file>

<file path=ppt/tableStyles.xml><?xml version="1.0" encoding="utf-8"?>
<a:tblStyleLst xmlns:a="http://schemas.openxmlformats.org/drawingml/2006/main" def="{5C22544A-7EE6-4342-B048-85BDC9FD1C3A}">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0" autoAdjust="0"/>
    <p:restoredTop sz="70476" autoAdjust="0"/>
  </p:normalViewPr>
  <p:slideViewPr>
    <p:cSldViewPr showGuides="1">
      <p:cViewPr varScale="1">
        <p:scale>
          <a:sx n="88" d="100"/>
          <a:sy n="88" d="100"/>
        </p:scale>
        <p:origin x="1568" y="184"/>
      </p:cViewPr>
      <p:guideLst>
        <p:guide orient="horz" pos="3974"/>
        <p:guide orient="horz" pos="618"/>
        <p:guide orient="horz" pos="300"/>
        <p:guide orient="horz" pos="1026"/>
        <p:guide pos="5148"/>
        <p:guide pos="612"/>
        <p:guide pos="5420"/>
        <p:guide pos="2245"/>
      </p:guideLst>
    </p:cSldViewPr>
  </p:slideViewPr>
  <p:notesTextViewPr>
    <p:cViewPr>
      <p:scale>
        <a:sx n="1" d="1"/>
        <a:sy n="1" d="1"/>
      </p:scale>
      <p:origin x="0" y="0"/>
    </p:cViewPr>
  </p:notesTextViewPr>
  <p:sorterViewPr>
    <p:cViewPr>
      <p:scale>
        <a:sx n="100" d="100"/>
        <a:sy n="100" d="100"/>
      </p:scale>
      <p:origin x="0" y="-16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image" Target="../media/image3.png"/><Relationship Id="rId4" Type="http://schemas.openxmlformats.org/officeDocument/2006/relationships/image" Target="../media/image6.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image" Target="../media/image3.png"/><Relationship Id="rId4"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069F44-AFD7-40EB-A5D9-06AC316102D3}" type="doc">
      <dgm:prSet loTypeId="urn:microsoft.com/office/officeart/2005/8/layout/pList2" loCatId="list" qsTypeId="urn:microsoft.com/office/officeart/2005/8/quickstyle/simple1" qsCatId="simple" csTypeId="urn:microsoft.com/office/officeart/2005/8/colors/accent1_2" csCatId="accent1" phldr="1"/>
      <dgm:spPr/>
      <dgm:t>
        <a:bodyPr/>
        <a:lstStyle/>
        <a:p>
          <a:endParaRPr lang="en-GB"/>
        </a:p>
      </dgm:t>
    </dgm:pt>
    <dgm:pt modelId="{E5574ECB-C2E4-411F-9E93-DB310D37D8BB}">
      <dgm:prSet/>
      <dgm:spPr/>
      <dgm:t>
        <a:bodyPr/>
        <a:lstStyle/>
        <a:p>
          <a:r>
            <a:rPr lang="en-GB" dirty="0"/>
            <a:t>A DSO securely operates and develops an active distribution system comprising networks, demand, generation and other flexible DER</a:t>
          </a:r>
        </a:p>
      </dgm:t>
    </dgm:pt>
    <dgm:pt modelId="{33165CCD-68AE-4E75-9C39-35E42277C39C}" type="parTrans" cxnId="{CC79303A-C2DB-4917-A254-A04921FD064B}">
      <dgm:prSet/>
      <dgm:spPr/>
      <dgm:t>
        <a:bodyPr/>
        <a:lstStyle/>
        <a:p>
          <a:endParaRPr lang="en-GB"/>
        </a:p>
      </dgm:t>
    </dgm:pt>
    <dgm:pt modelId="{ADCFFBEE-55DE-44CE-A059-4CABA84F33F0}" type="sibTrans" cxnId="{CC79303A-C2DB-4917-A254-A04921FD064B}">
      <dgm:prSet/>
      <dgm:spPr/>
      <dgm:t>
        <a:bodyPr/>
        <a:lstStyle/>
        <a:p>
          <a:endParaRPr lang="en-GB"/>
        </a:p>
      </dgm:t>
    </dgm:pt>
    <dgm:pt modelId="{EB213AEE-4650-4238-A604-ACBBEC4D6599}">
      <dgm:prSet/>
      <dgm:spPr/>
      <dgm:t>
        <a:bodyPr/>
        <a:lstStyle/>
        <a:p>
          <a:r>
            <a:rPr lang="en-GB" dirty="0"/>
            <a:t>As a neutral facilitator of an open, accessible market, it will enable competitive access to markets and the optimal use of DER on distribution networks to deliver security, sustainability and affordability in support of whole system optimisation</a:t>
          </a:r>
        </a:p>
      </dgm:t>
    </dgm:pt>
    <dgm:pt modelId="{6073E989-B8D5-4464-873F-30780CA250C0}" type="parTrans" cxnId="{6DE642E3-FF55-4BD2-992B-C6C9570F414F}">
      <dgm:prSet/>
      <dgm:spPr/>
      <dgm:t>
        <a:bodyPr/>
        <a:lstStyle/>
        <a:p>
          <a:endParaRPr lang="en-GB"/>
        </a:p>
      </dgm:t>
    </dgm:pt>
    <dgm:pt modelId="{DF273913-9E03-448B-94B6-2DFB91D473AC}" type="sibTrans" cxnId="{6DE642E3-FF55-4BD2-992B-C6C9570F414F}">
      <dgm:prSet/>
      <dgm:spPr/>
      <dgm:t>
        <a:bodyPr/>
        <a:lstStyle/>
        <a:p>
          <a:endParaRPr lang="en-GB"/>
        </a:p>
      </dgm:t>
    </dgm:pt>
    <dgm:pt modelId="{6277243A-A92B-483A-9F80-4F80D849D991}">
      <dgm:prSet/>
      <dgm:spPr/>
      <dgm:t>
        <a:bodyPr/>
        <a:lstStyle/>
        <a:p>
          <a:r>
            <a:rPr lang="en-GB" dirty="0"/>
            <a:t>A DSO enables customers to be both producers and consumers; enabling customer access, customer choice and great customer service</a:t>
          </a:r>
        </a:p>
      </dgm:t>
    </dgm:pt>
    <dgm:pt modelId="{EB76C36A-CDE9-4CA3-95FE-6F1D794BC45D}" type="parTrans" cxnId="{0F86E774-45A4-42A8-9454-621DB304D817}">
      <dgm:prSet/>
      <dgm:spPr/>
      <dgm:t>
        <a:bodyPr/>
        <a:lstStyle/>
        <a:p>
          <a:endParaRPr lang="en-GB"/>
        </a:p>
      </dgm:t>
    </dgm:pt>
    <dgm:pt modelId="{DAE24F16-33F0-4A07-AA09-1A6191843762}" type="sibTrans" cxnId="{0F86E774-45A4-42A8-9454-621DB304D817}">
      <dgm:prSet/>
      <dgm:spPr/>
      <dgm:t>
        <a:bodyPr/>
        <a:lstStyle/>
        <a:p>
          <a:endParaRPr lang="en-GB"/>
        </a:p>
      </dgm:t>
    </dgm:pt>
    <dgm:pt modelId="{0197F59B-C2AC-441E-BD86-87A9C484DFE7}" type="pres">
      <dgm:prSet presAssocID="{D6069F44-AFD7-40EB-A5D9-06AC316102D3}" presName="Name0" presStyleCnt="0">
        <dgm:presLayoutVars>
          <dgm:dir/>
          <dgm:resizeHandles val="exact"/>
        </dgm:presLayoutVars>
      </dgm:prSet>
      <dgm:spPr/>
    </dgm:pt>
    <dgm:pt modelId="{F0CA80C4-1E0A-4857-B321-9228BC57D632}" type="pres">
      <dgm:prSet presAssocID="{D6069F44-AFD7-40EB-A5D9-06AC316102D3}" presName="bkgdShp" presStyleLbl="alignAccFollowNode1" presStyleIdx="0" presStyleCnt="1"/>
      <dgm:spPr>
        <a:solidFill>
          <a:schemeClr val="bg2">
            <a:lumMod val="20000"/>
            <a:lumOff val="80000"/>
            <a:alpha val="90000"/>
          </a:schemeClr>
        </a:solidFill>
        <a:ln>
          <a:noFill/>
        </a:ln>
      </dgm:spPr>
    </dgm:pt>
    <dgm:pt modelId="{F4650243-61FB-4A1E-BD76-BF1A8D73A522}" type="pres">
      <dgm:prSet presAssocID="{D6069F44-AFD7-40EB-A5D9-06AC316102D3}" presName="linComp" presStyleCnt="0"/>
      <dgm:spPr/>
    </dgm:pt>
    <dgm:pt modelId="{33C53155-4873-4AEF-90FF-2369C072ADCD}" type="pres">
      <dgm:prSet presAssocID="{E5574ECB-C2E4-411F-9E93-DB310D37D8BB}" presName="compNode" presStyleCnt="0"/>
      <dgm:spPr/>
    </dgm:pt>
    <dgm:pt modelId="{D55D5521-0F8C-4B24-8E1F-A293461F7AD5}" type="pres">
      <dgm:prSet presAssocID="{E5574ECB-C2E4-411F-9E93-DB310D37D8BB}" presName="node" presStyleLbl="node1" presStyleIdx="0" presStyleCnt="3">
        <dgm:presLayoutVars>
          <dgm:bulletEnabled val="1"/>
        </dgm:presLayoutVars>
      </dgm:prSet>
      <dgm:spPr/>
    </dgm:pt>
    <dgm:pt modelId="{809C54D7-DA7C-4C85-876B-C3E9329F5C38}" type="pres">
      <dgm:prSet presAssocID="{E5574ECB-C2E4-411F-9E93-DB310D37D8BB}" presName="invisiNode" presStyleLbl="node1" presStyleIdx="0" presStyleCnt="3"/>
      <dgm:spPr/>
    </dgm:pt>
    <dgm:pt modelId="{22ED4693-CCAD-4759-B73E-E44F7836C826}" type="pres">
      <dgm:prSet presAssocID="{E5574ECB-C2E4-411F-9E93-DB310D37D8BB}" presName="imagNode"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30000" b="-30000"/>
          </a:stretch>
        </a:blipFill>
      </dgm:spPr>
    </dgm:pt>
    <dgm:pt modelId="{E5684436-DFA3-47E4-83FD-1A9FBE5759D5}" type="pres">
      <dgm:prSet presAssocID="{ADCFFBEE-55DE-44CE-A059-4CABA84F33F0}" presName="sibTrans" presStyleLbl="sibTrans2D1" presStyleIdx="0" presStyleCnt="0"/>
      <dgm:spPr/>
    </dgm:pt>
    <dgm:pt modelId="{A6AC3701-79C9-4446-B13B-172D56C72F2E}" type="pres">
      <dgm:prSet presAssocID="{EB213AEE-4650-4238-A604-ACBBEC4D6599}" presName="compNode" presStyleCnt="0"/>
      <dgm:spPr/>
    </dgm:pt>
    <dgm:pt modelId="{67DEE0B7-EBDF-4A2F-ADDB-A5920E2798AC}" type="pres">
      <dgm:prSet presAssocID="{EB213AEE-4650-4238-A604-ACBBEC4D6599}" presName="node" presStyleLbl="node1" presStyleIdx="1" presStyleCnt="3">
        <dgm:presLayoutVars>
          <dgm:bulletEnabled val="1"/>
        </dgm:presLayoutVars>
      </dgm:prSet>
      <dgm:spPr/>
    </dgm:pt>
    <dgm:pt modelId="{EAA68FB4-BD87-4417-986C-887172F5ED0D}" type="pres">
      <dgm:prSet presAssocID="{EB213AEE-4650-4238-A604-ACBBEC4D6599}" presName="invisiNode" presStyleLbl="node1" presStyleIdx="1" presStyleCnt="3"/>
      <dgm:spPr/>
    </dgm:pt>
    <dgm:pt modelId="{0C7E0DC0-9160-4FD6-8A36-8D04289A1C19}" type="pres">
      <dgm:prSet presAssocID="{EB213AEE-4650-4238-A604-ACBBEC4D6599}" presName="imagNode"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t="-30000" b="-30000"/>
          </a:stretch>
        </a:blipFill>
      </dgm:spPr>
      <dgm:extLst>
        <a:ext uri="{E40237B7-FDA0-4F09-8148-C483321AD2D9}">
          <dgm14:cNvPr xmlns:dgm14="http://schemas.microsoft.com/office/drawing/2010/diagram" id="0" name="" descr="Scales of Justice"/>
        </a:ext>
      </dgm:extLst>
    </dgm:pt>
    <dgm:pt modelId="{D88B186C-33EE-4316-9FB7-197EE560D689}" type="pres">
      <dgm:prSet presAssocID="{DF273913-9E03-448B-94B6-2DFB91D473AC}" presName="sibTrans" presStyleLbl="sibTrans2D1" presStyleIdx="0" presStyleCnt="0"/>
      <dgm:spPr/>
    </dgm:pt>
    <dgm:pt modelId="{AA36D4E8-74FA-4809-9CD5-62BBCAD76CA9}" type="pres">
      <dgm:prSet presAssocID="{6277243A-A92B-483A-9F80-4F80D849D991}" presName="compNode" presStyleCnt="0"/>
      <dgm:spPr/>
    </dgm:pt>
    <dgm:pt modelId="{8F2A4F49-8531-4969-A8F8-39C0468539CD}" type="pres">
      <dgm:prSet presAssocID="{6277243A-A92B-483A-9F80-4F80D849D991}" presName="node" presStyleLbl="node1" presStyleIdx="2" presStyleCnt="3">
        <dgm:presLayoutVars>
          <dgm:bulletEnabled val="1"/>
        </dgm:presLayoutVars>
      </dgm:prSet>
      <dgm:spPr/>
    </dgm:pt>
    <dgm:pt modelId="{34BB1012-DD5B-4BF0-B688-48719B11FC85}" type="pres">
      <dgm:prSet presAssocID="{6277243A-A92B-483A-9F80-4F80D849D991}" presName="invisiNode" presStyleLbl="node1" presStyleIdx="2" presStyleCnt="3"/>
      <dgm:spPr/>
    </dgm:pt>
    <dgm:pt modelId="{D6B828F7-A4BE-4E02-9796-167F170EFD46}" type="pres">
      <dgm:prSet presAssocID="{6277243A-A92B-483A-9F80-4F80D849D991}" presName="imagNode" presStyleLbl="fgImgPlace1" presStyleIdx="2" presStyleCnt="3"/>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t="-30000" b="-30000"/>
          </a:stretch>
        </a:blipFill>
      </dgm:spPr>
    </dgm:pt>
  </dgm:ptLst>
  <dgm:cxnLst>
    <dgm:cxn modelId="{6E2CE500-9A75-4DB9-BE3E-04FB172CFA45}" type="presOf" srcId="{EB213AEE-4650-4238-A604-ACBBEC4D6599}" destId="{67DEE0B7-EBDF-4A2F-ADDB-A5920E2798AC}" srcOrd="0" destOrd="0" presId="urn:microsoft.com/office/officeart/2005/8/layout/pList2"/>
    <dgm:cxn modelId="{0FDD2E21-E0E1-4C4C-9A08-C65AFE07E724}" type="presOf" srcId="{6277243A-A92B-483A-9F80-4F80D849D991}" destId="{8F2A4F49-8531-4969-A8F8-39C0468539CD}" srcOrd="0" destOrd="0" presId="urn:microsoft.com/office/officeart/2005/8/layout/pList2"/>
    <dgm:cxn modelId="{CC79303A-C2DB-4917-A254-A04921FD064B}" srcId="{D6069F44-AFD7-40EB-A5D9-06AC316102D3}" destId="{E5574ECB-C2E4-411F-9E93-DB310D37D8BB}" srcOrd="0" destOrd="0" parTransId="{33165CCD-68AE-4E75-9C39-35E42277C39C}" sibTransId="{ADCFFBEE-55DE-44CE-A059-4CABA84F33F0}"/>
    <dgm:cxn modelId="{AD0A713F-1B5F-405E-8C37-F3941CDC44BD}" type="presOf" srcId="{DF273913-9E03-448B-94B6-2DFB91D473AC}" destId="{D88B186C-33EE-4316-9FB7-197EE560D689}" srcOrd="0" destOrd="0" presId="urn:microsoft.com/office/officeart/2005/8/layout/pList2"/>
    <dgm:cxn modelId="{0F86E774-45A4-42A8-9454-621DB304D817}" srcId="{D6069F44-AFD7-40EB-A5D9-06AC316102D3}" destId="{6277243A-A92B-483A-9F80-4F80D849D991}" srcOrd="2" destOrd="0" parTransId="{EB76C36A-CDE9-4CA3-95FE-6F1D794BC45D}" sibTransId="{DAE24F16-33F0-4A07-AA09-1A6191843762}"/>
    <dgm:cxn modelId="{E84F9F95-7190-4571-878A-E3C1490873FB}" type="presOf" srcId="{ADCFFBEE-55DE-44CE-A059-4CABA84F33F0}" destId="{E5684436-DFA3-47E4-83FD-1A9FBE5759D5}" srcOrd="0" destOrd="0" presId="urn:microsoft.com/office/officeart/2005/8/layout/pList2"/>
    <dgm:cxn modelId="{CFF971DC-777B-4442-8124-FB366FE3B589}" type="presOf" srcId="{D6069F44-AFD7-40EB-A5D9-06AC316102D3}" destId="{0197F59B-C2AC-441E-BD86-87A9C484DFE7}" srcOrd="0" destOrd="0" presId="urn:microsoft.com/office/officeart/2005/8/layout/pList2"/>
    <dgm:cxn modelId="{6DE642E3-FF55-4BD2-992B-C6C9570F414F}" srcId="{D6069F44-AFD7-40EB-A5D9-06AC316102D3}" destId="{EB213AEE-4650-4238-A604-ACBBEC4D6599}" srcOrd="1" destOrd="0" parTransId="{6073E989-B8D5-4464-873F-30780CA250C0}" sibTransId="{DF273913-9E03-448B-94B6-2DFB91D473AC}"/>
    <dgm:cxn modelId="{DC86A2FE-98AB-40C1-9D2D-383D70655EA3}" type="presOf" srcId="{E5574ECB-C2E4-411F-9E93-DB310D37D8BB}" destId="{D55D5521-0F8C-4B24-8E1F-A293461F7AD5}" srcOrd="0" destOrd="0" presId="urn:microsoft.com/office/officeart/2005/8/layout/pList2"/>
    <dgm:cxn modelId="{BF270DC4-B49D-4CD6-9578-635EE5AD22B7}" type="presParOf" srcId="{0197F59B-C2AC-441E-BD86-87A9C484DFE7}" destId="{F0CA80C4-1E0A-4857-B321-9228BC57D632}" srcOrd="0" destOrd="0" presId="urn:microsoft.com/office/officeart/2005/8/layout/pList2"/>
    <dgm:cxn modelId="{62BA16BA-E081-4A47-BA05-E4274D8C6D8D}" type="presParOf" srcId="{0197F59B-C2AC-441E-BD86-87A9C484DFE7}" destId="{F4650243-61FB-4A1E-BD76-BF1A8D73A522}" srcOrd="1" destOrd="0" presId="urn:microsoft.com/office/officeart/2005/8/layout/pList2"/>
    <dgm:cxn modelId="{591F65C9-5BDC-46CF-AFFC-FF15582A7A8C}" type="presParOf" srcId="{F4650243-61FB-4A1E-BD76-BF1A8D73A522}" destId="{33C53155-4873-4AEF-90FF-2369C072ADCD}" srcOrd="0" destOrd="0" presId="urn:microsoft.com/office/officeart/2005/8/layout/pList2"/>
    <dgm:cxn modelId="{DFA23B38-20FA-4FF4-82A2-DAA98C35AA32}" type="presParOf" srcId="{33C53155-4873-4AEF-90FF-2369C072ADCD}" destId="{D55D5521-0F8C-4B24-8E1F-A293461F7AD5}" srcOrd="0" destOrd="0" presId="urn:microsoft.com/office/officeart/2005/8/layout/pList2"/>
    <dgm:cxn modelId="{71F2F114-A59F-4BDD-98F0-C8550FAF5B4F}" type="presParOf" srcId="{33C53155-4873-4AEF-90FF-2369C072ADCD}" destId="{809C54D7-DA7C-4C85-876B-C3E9329F5C38}" srcOrd="1" destOrd="0" presId="urn:microsoft.com/office/officeart/2005/8/layout/pList2"/>
    <dgm:cxn modelId="{6829E3AC-4EF1-4B38-87EA-BA6C77788085}" type="presParOf" srcId="{33C53155-4873-4AEF-90FF-2369C072ADCD}" destId="{22ED4693-CCAD-4759-B73E-E44F7836C826}" srcOrd="2" destOrd="0" presId="urn:microsoft.com/office/officeart/2005/8/layout/pList2"/>
    <dgm:cxn modelId="{6D8DBB75-4FA1-45DC-A8ED-E4D6DBF4B818}" type="presParOf" srcId="{F4650243-61FB-4A1E-BD76-BF1A8D73A522}" destId="{E5684436-DFA3-47E4-83FD-1A9FBE5759D5}" srcOrd="1" destOrd="0" presId="urn:microsoft.com/office/officeart/2005/8/layout/pList2"/>
    <dgm:cxn modelId="{AD3AE664-B4F3-4024-A135-DDD751E0F675}" type="presParOf" srcId="{F4650243-61FB-4A1E-BD76-BF1A8D73A522}" destId="{A6AC3701-79C9-4446-B13B-172D56C72F2E}" srcOrd="2" destOrd="0" presId="urn:microsoft.com/office/officeart/2005/8/layout/pList2"/>
    <dgm:cxn modelId="{A67C4EB5-075B-448E-A31F-1943C4351278}" type="presParOf" srcId="{A6AC3701-79C9-4446-B13B-172D56C72F2E}" destId="{67DEE0B7-EBDF-4A2F-ADDB-A5920E2798AC}" srcOrd="0" destOrd="0" presId="urn:microsoft.com/office/officeart/2005/8/layout/pList2"/>
    <dgm:cxn modelId="{1A71A73F-03B3-4B14-9AA5-255B3A09B302}" type="presParOf" srcId="{A6AC3701-79C9-4446-B13B-172D56C72F2E}" destId="{EAA68FB4-BD87-4417-986C-887172F5ED0D}" srcOrd="1" destOrd="0" presId="urn:microsoft.com/office/officeart/2005/8/layout/pList2"/>
    <dgm:cxn modelId="{DB1AF08B-D5B2-4ACC-A9F2-9C2FBDA9A51C}" type="presParOf" srcId="{A6AC3701-79C9-4446-B13B-172D56C72F2E}" destId="{0C7E0DC0-9160-4FD6-8A36-8D04289A1C19}" srcOrd="2" destOrd="0" presId="urn:microsoft.com/office/officeart/2005/8/layout/pList2"/>
    <dgm:cxn modelId="{27BFF916-8C76-41A1-9407-635577807573}" type="presParOf" srcId="{F4650243-61FB-4A1E-BD76-BF1A8D73A522}" destId="{D88B186C-33EE-4316-9FB7-197EE560D689}" srcOrd="3" destOrd="0" presId="urn:microsoft.com/office/officeart/2005/8/layout/pList2"/>
    <dgm:cxn modelId="{DC09A357-93B7-4C91-93A6-E3C43AB6E5F5}" type="presParOf" srcId="{F4650243-61FB-4A1E-BD76-BF1A8D73A522}" destId="{AA36D4E8-74FA-4809-9CD5-62BBCAD76CA9}" srcOrd="4" destOrd="0" presId="urn:microsoft.com/office/officeart/2005/8/layout/pList2"/>
    <dgm:cxn modelId="{F4C624C6-5878-4F12-A00F-302AB6545A14}" type="presParOf" srcId="{AA36D4E8-74FA-4809-9CD5-62BBCAD76CA9}" destId="{8F2A4F49-8531-4969-A8F8-39C0468539CD}" srcOrd="0" destOrd="0" presId="urn:microsoft.com/office/officeart/2005/8/layout/pList2"/>
    <dgm:cxn modelId="{154D6066-DC3B-4D16-96BF-175403353969}" type="presParOf" srcId="{AA36D4E8-74FA-4809-9CD5-62BBCAD76CA9}" destId="{34BB1012-DD5B-4BF0-B688-48719B11FC85}" srcOrd="1" destOrd="0" presId="urn:microsoft.com/office/officeart/2005/8/layout/pList2"/>
    <dgm:cxn modelId="{C2897638-7B18-4C79-A7C0-3DEE4C2F9C83}" type="presParOf" srcId="{AA36D4E8-74FA-4809-9CD5-62BBCAD76CA9}" destId="{D6B828F7-A4BE-4E02-9796-167F170EFD46}" srcOrd="2" destOrd="0" presId="urn:microsoft.com/office/officeart/2005/8/layout/p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1E8A43-00D5-4143-93AE-A56D770CE2AC}" type="doc">
      <dgm:prSet loTypeId="urn:microsoft.com/office/officeart/2005/8/layout/default" loCatId="list" qsTypeId="urn:microsoft.com/office/officeart/2005/8/quickstyle/simple1" qsCatId="simple" csTypeId="urn:microsoft.com/office/officeart/2005/8/colors/accent6_2" csCatId="accent6" phldr="1"/>
      <dgm:spPr/>
      <dgm:t>
        <a:bodyPr/>
        <a:lstStyle/>
        <a:p>
          <a:endParaRPr lang="en-US"/>
        </a:p>
      </dgm:t>
    </dgm:pt>
    <dgm:pt modelId="{920CF32F-EEA0-4789-AC87-C84FBE898BF2}">
      <dgm:prSet phldrT="[Text]"/>
      <dgm:spPr>
        <a:xfrm>
          <a:off x="2594" y="282118"/>
          <a:ext cx="2058556" cy="1235134"/>
        </a:xfrm>
        <a:prstGeom prst="rect">
          <a:avLst/>
        </a:prstGeom>
      </dgm:spPr>
      <dgm:t>
        <a:bodyPr/>
        <a:lstStyle/>
        <a:p>
          <a:pPr>
            <a:buNone/>
          </a:pPr>
          <a:r>
            <a:rPr lang="en-US">
              <a:latin typeface="Calibri"/>
              <a:ea typeface="+mn-ea"/>
              <a:cs typeface="+mn-cs"/>
            </a:rPr>
            <a:t>System coordination</a:t>
          </a:r>
          <a:endParaRPr lang="en-US" dirty="0">
            <a:latin typeface="Calibri"/>
            <a:ea typeface="+mn-ea"/>
            <a:cs typeface="+mn-cs"/>
          </a:endParaRPr>
        </a:p>
      </dgm:t>
    </dgm:pt>
    <dgm:pt modelId="{BEDA9240-F8ED-45D5-9AF2-1BF557AE0783}" type="parTrans" cxnId="{F7F644C7-4D83-4F31-A734-74B0EBF85519}">
      <dgm:prSet/>
      <dgm:spPr/>
      <dgm:t>
        <a:bodyPr/>
        <a:lstStyle/>
        <a:p>
          <a:endParaRPr lang="en-US"/>
        </a:p>
      </dgm:t>
    </dgm:pt>
    <dgm:pt modelId="{967C3180-A3AB-480A-B5AD-4D1EBD374E4D}" type="sibTrans" cxnId="{F7F644C7-4D83-4F31-A734-74B0EBF85519}">
      <dgm:prSet/>
      <dgm:spPr/>
      <dgm:t>
        <a:bodyPr/>
        <a:lstStyle/>
        <a:p>
          <a:endParaRPr lang="en-US"/>
        </a:p>
      </dgm:t>
    </dgm:pt>
    <dgm:pt modelId="{EB6B471A-BABD-4FF7-BAB5-6EB5C08C7065}">
      <dgm:prSet phldrT="[Text]"/>
      <dgm:spPr>
        <a:xfrm>
          <a:off x="2267007" y="282118"/>
          <a:ext cx="2058556" cy="1235134"/>
        </a:xfrm>
        <a:prstGeom prst="rect">
          <a:avLst/>
        </a:prstGeom>
      </dgm:spPr>
      <dgm:t>
        <a:bodyPr/>
        <a:lstStyle/>
        <a:p>
          <a:pPr>
            <a:buNone/>
          </a:pPr>
          <a:r>
            <a:rPr lang="en-US">
              <a:latin typeface="Calibri"/>
              <a:ea typeface="+mn-ea"/>
              <a:cs typeface="+mn-cs"/>
            </a:rPr>
            <a:t>Network operation</a:t>
          </a:r>
          <a:endParaRPr lang="en-US" dirty="0">
            <a:latin typeface="Calibri"/>
            <a:ea typeface="+mn-ea"/>
            <a:cs typeface="+mn-cs"/>
          </a:endParaRPr>
        </a:p>
      </dgm:t>
    </dgm:pt>
    <dgm:pt modelId="{EE3FFDC4-FE96-49E2-BCB6-780717761479}" type="parTrans" cxnId="{BF1B4FDF-A230-4EB4-981F-9836EDF847D7}">
      <dgm:prSet/>
      <dgm:spPr/>
      <dgm:t>
        <a:bodyPr/>
        <a:lstStyle/>
        <a:p>
          <a:endParaRPr lang="en-US"/>
        </a:p>
      </dgm:t>
    </dgm:pt>
    <dgm:pt modelId="{4E5549D9-9A2C-4FC3-9A15-1A1BECEBE796}" type="sibTrans" cxnId="{BF1B4FDF-A230-4EB4-981F-9836EDF847D7}">
      <dgm:prSet/>
      <dgm:spPr/>
      <dgm:t>
        <a:bodyPr/>
        <a:lstStyle/>
        <a:p>
          <a:endParaRPr lang="en-US"/>
        </a:p>
      </dgm:t>
    </dgm:pt>
    <dgm:pt modelId="{3D30704F-6EFB-44C9-B28E-7FBFC3FBFA55}">
      <dgm:prSet phldrT="[Text]"/>
      <dgm:spPr>
        <a:xfrm>
          <a:off x="4531419" y="282118"/>
          <a:ext cx="2058556" cy="1235134"/>
        </a:xfrm>
        <a:prstGeom prst="rect">
          <a:avLst/>
        </a:prstGeom>
      </dgm:spPr>
      <dgm:t>
        <a:bodyPr/>
        <a:lstStyle/>
        <a:p>
          <a:pPr>
            <a:buNone/>
          </a:pPr>
          <a:r>
            <a:rPr lang="en-US">
              <a:latin typeface="Calibri"/>
              <a:ea typeface="+mn-ea"/>
              <a:cs typeface="+mn-cs"/>
            </a:rPr>
            <a:t>Investment planning</a:t>
          </a:r>
          <a:endParaRPr lang="en-US" dirty="0">
            <a:latin typeface="Calibri"/>
            <a:ea typeface="+mn-ea"/>
            <a:cs typeface="+mn-cs"/>
          </a:endParaRPr>
        </a:p>
      </dgm:t>
    </dgm:pt>
    <dgm:pt modelId="{64C83DAA-298C-416F-AA13-2307A3B5E109}" type="parTrans" cxnId="{D1B7559F-4E79-4D10-A16A-F6B3A04482B6}">
      <dgm:prSet/>
      <dgm:spPr/>
      <dgm:t>
        <a:bodyPr/>
        <a:lstStyle/>
        <a:p>
          <a:endParaRPr lang="en-US"/>
        </a:p>
      </dgm:t>
    </dgm:pt>
    <dgm:pt modelId="{DBE69402-D501-4F84-8114-A4B91C20E901}" type="sibTrans" cxnId="{D1B7559F-4E79-4D10-A16A-F6B3A04482B6}">
      <dgm:prSet/>
      <dgm:spPr/>
      <dgm:t>
        <a:bodyPr/>
        <a:lstStyle/>
        <a:p>
          <a:endParaRPr lang="en-US"/>
        </a:p>
      </dgm:t>
    </dgm:pt>
    <dgm:pt modelId="{71065F21-67EC-4959-8051-F27F55188165}">
      <dgm:prSet phldrT="[Text]"/>
      <dgm:spPr>
        <a:xfrm>
          <a:off x="6795832" y="282118"/>
          <a:ext cx="2058556" cy="1235134"/>
        </a:xfrm>
        <a:prstGeom prst="rect">
          <a:avLst/>
        </a:prstGeom>
      </dgm:spPr>
      <dgm:t>
        <a:bodyPr/>
        <a:lstStyle/>
        <a:p>
          <a:pPr>
            <a:buNone/>
          </a:pPr>
          <a:r>
            <a:rPr lang="en-US">
              <a:latin typeface="Calibri"/>
              <a:ea typeface="+mn-ea"/>
              <a:cs typeface="+mn-cs"/>
            </a:rPr>
            <a:t>Connections &amp; connection rights</a:t>
          </a:r>
          <a:endParaRPr lang="en-US" dirty="0">
            <a:latin typeface="Calibri"/>
            <a:ea typeface="+mn-ea"/>
            <a:cs typeface="+mn-cs"/>
          </a:endParaRPr>
        </a:p>
      </dgm:t>
    </dgm:pt>
    <dgm:pt modelId="{F4E68FE8-AACB-438D-B761-0BFBE535A552}" type="parTrans" cxnId="{662C6704-02F3-449B-A09F-99592A01F0B5}">
      <dgm:prSet/>
      <dgm:spPr/>
      <dgm:t>
        <a:bodyPr/>
        <a:lstStyle/>
        <a:p>
          <a:endParaRPr lang="en-US"/>
        </a:p>
      </dgm:t>
    </dgm:pt>
    <dgm:pt modelId="{D9827D15-CA47-4674-9DE6-FFEF72FAE7F9}" type="sibTrans" cxnId="{662C6704-02F3-449B-A09F-99592A01F0B5}">
      <dgm:prSet/>
      <dgm:spPr/>
      <dgm:t>
        <a:bodyPr/>
        <a:lstStyle/>
        <a:p>
          <a:endParaRPr lang="en-US"/>
        </a:p>
      </dgm:t>
    </dgm:pt>
    <dgm:pt modelId="{76F2DA26-1BF0-4CDC-8EFE-895AF196A9E8}">
      <dgm:prSet phldrT="[Text]"/>
      <dgm:spPr>
        <a:xfrm>
          <a:off x="2594" y="1723107"/>
          <a:ext cx="2058556" cy="1235134"/>
        </a:xfrm>
        <a:prstGeom prst="rect">
          <a:avLst/>
        </a:prstGeom>
      </dgm:spPr>
      <dgm:t>
        <a:bodyPr/>
        <a:lstStyle/>
        <a:p>
          <a:pPr>
            <a:buNone/>
          </a:pPr>
          <a:r>
            <a:rPr lang="en-US">
              <a:latin typeface="Calibri"/>
              <a:ea typeface="+mn-ea"/>
              <a:cs typeface="+mn-cs"/>
            </a:rPr>
            <a:t>System defence &amp; restoration</a:t>
          </a:r>
          <a:endParaRPr lang="en-US" dirty="0">
            <a:latin typeface="Calibri"/>
            <a:ea typeface="+mn-ea"/>
            <a:cs typeface="+mn-cs"/>
          </a:endParaRPr>
        </a:p>
      </dgm:t>
    </dgm:pt>
    <dgm:pt modelId="{E5C78EFC-5672-43CB-AFFC-6FCBF3EEC456}" type="parTrans" cxnId="{798C4E34-5706-4ABA-9898-8E2DEED855EF}">
      <dgm:prSet/>
      <dgm:spPr/>
      <dgm:t>
        <a:bodyPr/>
        <a:lstStyle/>
        <a:p>
          <a:endParaRPr lang="en-US"/>
        </a:p>
      </dgm:t>
    </dgm:pt>
    <dgm:pt modelId="{13C418BF-AC2C-4CBE-A4A8-7AC58B86DEE2}" type="sibTrans" cxnId="{798C4E34-5706-4ABA-9898-8E2DEED855EF}">
      <dgm:prSet/>
      <dgm:spPr/>
      <dgm:t>
        <a:bodyPr/>
        <a:lstStyle/>
        <a:p>
          <a:endParaRPr lang="en-US"/>
        </a:p>
      </dgm:t>
    </dgm:pt>
    <dgm:pt modelId="{74CD5F5D-AEE6-478E-9E4E-8AD75D6A249B}">
      <dgm:prSet phldrT="[Text]"/>
      <dgm:spPr>
        <a:xfrm>
          <a:off x="2267007" y="1723107"/>
          <a:ext cx="2058556" cy="1235134"/>
        </a:xfrm>
        <a:prstGeom prst="rect">
          <a:avLst/>
        </a:prstGeom>
      </dgm:spPr>
      <dgm:t>
        <a:bodyPr/>
        <a:lstStyle/>
        <a:p>
          <a:pPr>
            <a:buNone/>
          </a:pPr>
          <a:r>
            <a:rPr lang="en-US">
              <a:latin typeface="Calibri"/>
              <a:ea typeface="+mn-ea"/>
              <a:cs typeface="+mn-cs"/>
            </a:rPr>
            <a:t>Service / market facilitation</a:t>
          </a:r>
          <a:endParaRPr lang="en-US" dirty="0">
            <a:latin typeface="Calibri"/>
            <a:ea typeface="+mn-ea"/>
            <a:cs typeface="+mn-cs"/>
          </a:endParaRPr>
        </a:p>
      </dgm:t>
    </dgm:pt>
    <dgm:pt modelId="{3BA60BD7-1791-4018-A5BC-30A57C5591CF}" type="parTrans" cxnId="{ECCA47A4-1738-46EF-BDE8-15F61B14D1F7}">
      <dgm:prSet/>
      <dgm:spPr/>
      <dgm:t>
        <a:bodyPr/>
        <a:lstStyle/>
        <a:p>
          <a:endParaRPr lang="en-US"/>
        </a:p>
      </dgm:t>
    </dgm:pt>
    <dgm:pt modelId="{46214220-3719-49B3-8962-078480C539B1}" type="sibTrans" cxnId="{ECCA47A4-1738-46EF-BDE8-15F61B14D1F7}">
      <dgm:prSet/>
      <dgm:spPr/>
      <dgm:t>
        <a:bodyPr/>
        <a:lstStyle/>
        <a:p>
          <a:endParaRPr lang="en-US"/>
        </a:p>
      </dgm:t>
    </dgm:pt>
    <dgm:pt modelId="{7A79AD8C-AF5B-4A2C-9E56-7A58D08FA8CF}">
      <dgm:prSet phldrT="[Text]"/>
      <dgm:spPr>
        <a:xfrm>
          <a:off x="4531419" y="1723107"/>
          <a:ext cx="2058556" cy="1235134"/>
        </a:xfrm>
        <a:prstGeom prst="rect">
          <a:avLst/>
        </a:prstGeom>
      </dgm:spPr>
      <dgm:t>
        <a:bodyPr/>
        <a:lstStyle/>
        <a:p>
          <a:pPr>
            <a:buNone/>
          </a:pPr>
          <a:r>
            <a:rPr lang="en-US">
              <a:latin typeface="Calibri"/>
              <a:ea typeface="+mn-ea"/>
              <a:cs typeface="+mn-cs"/>
            </a:rPr>
            <a:t>Service optimisation</a:t>
          </a:r>
          <a:endParaRPr lang="en-US" dirty="0">
            <a:latin typeface="Calibri"/>
            <a:ea typeface="+mn-ea"/>
            <a:cs typeface="+mn-cs"/>
          </a:endParaRPr>
        </a:p>
      </dgm:t>
    </dgm:pt>
    <dgm:pt modelId="{6A8E799D-F46F-4C16-A121-F5620438BE4A}" type="parTrans" cxnId="{399E54A2-BD41-4285-B80E-6F0E4274911D}">
      <dgm:prSet/>
      <dgm:spPr/>
      <dgm:t>
        <a:bodyPr/>
        <a:lstStyle/>
        <a:p>
          <a:endParaRPr lang="en-US"/>
        </a:p>
      </dgm:t>
    </dgm:pt>
    <dgm:pt modelId="{4F9F94F9-3139-47D1-8963-83046B14EFCD}" type="sibTrans" cxnId="{399E54A2-BD41-4285-B80E-6F0E4274911D}">
      <dgm:prSet/>
      <dgm:spPr/>
      <dgm:t>
        <a:bodyPr/>
        <a:lstStyle/>
        <a:p>
          <a:endParaRPr lang="en-US"/>
        </a:p>
      </dgm:t>
    </dgm:pt>
    <dgm:pt modelId="{4543CE8C-4CEB-4C78-A88A-1C94490CC60A}">
      <dgm:prSet phldrT="[Text]"/>
      <dgm:spPr>
        <a:xfrm>
          <a:off x="6795832" y="1723107"/>
          <a:ext cx="2058556" cy="1235134"/>
        </a:xfrm>
        <a:prstGeom prst="rect">
          <a:avLst/>
        </a:prstGeom>
      </dgm:spPr>
      <dgm:t>
        <a:bodyPr/>
        <a:lstStyle/>
        <a:p>
          <a:pPr>
            <a:buNone/>
          </a:pPr>
          <a:r>
            <a:rPr lang="en-US">
              <a:latin typeface="Calibri"/>
              <a:ea typeface="+mn-ea"/>
              <a:cs typeface="+mn-cs"/>
            </a:rPr>
            <a:t>Charging</a:t>
          </a:r>
          <a:endParaRPr lang="en-US" dirty="0">
            <a:latin typeface="Calibri"/>
            <a:ea typeface="+mn-ea"/>
            <a:cs typeface="+mn-cs"/>
          </a:endParaRPr>
        </a:p>
      </dgm:t>
    </dgm:pt>
    <dgm:pt modelId="{F2313680-881B-44DF-ADAB-455C6995FAFF}" type="parTrans" cxnId="{2984F88D-C438-4B0B-8AAA-D38C6B83EF30}">
      <dgm:prSet/>
      <dgm:spPr/>
      <dgm:t>
        <a:bodyPr/>
        <a:lstStyle/>
        <a:p>
          <a:endParaRPr lang="en-US"/>
        </a:p>
      </dgm:t>
    </dgm:pt>
    <dgm:pt modelId="{43C1734B-4A57-47CB-B256-7E04773F3049}" type="sibTrans" cxnId="{2984F88D-C438-4B0B-8AAA-D38C6B83EF30}">
      <dgm:prSet/>
      <dgm:spPr/>
      <dgm:t>
        <a:bodyPr/>
        <a:lstStyle/>
        <a:p>
          <a:endParaRPr lang="en-US"/>
        </a:p>
      </dgm:t>
    </dgm:pt>
    <dgm:pt modelId="{A4FF14C6-6CFD-4E74-A498-735575A63888}" type="pres">
      <dgm:prSet presAssocID="{9F1E8A43-00D5-4143-93AE-A56D770CE2AC}" presName="diagram" presStyleCnt="0">
        <dgm:presLayoutVars>
          <dgm:dir/>
          <dgm:resizeHandles val="exact"/>
        </dgm:presLayoutVars>
      </dgm:prSet>
      <dgm:spPr/>
    </dgm:pt>
    <dgm:pt modelId="{88C615C1-F646-4FA8-A2D1-373901ACF881}" type="pres">
      <dgm:prSet presAssocID="{920CF32F-EEA0-4789-AC87-C84FBE898BF2}" presName="node" presStyleLbl="node1" presStyleIdx="0" presStyleCnt="8">
        <dgm:presLayoutVars>
          <dgm:bulletEnabled val="1"/>
        </dgm:presLayoutVars>
      </dgm:prSet>
      <dgm:spPr/>
    </dgm:pt>
    <dgm:pt modelId="{850D4A62-DF73-497C-8601-EB574FA21747}" type="pres">
      <dgm:prSet presAssocID="{967C3180-A3AB-480A-B5AD-4D1EBD374E4D}" presName="sibTrans" presStyleCnt="0"/>
      <dgm:spPr/>
    </dgm:pt>
    <dgm:pt modelId="{4936C0F2-24BC-49B0-B047-21D8A83238E9}" type="pres">
      <dgm:prSet presAssocID="{EB6B471A-BABD-4FF7-BAB5-6EB5C08C7065}" presName="node" presStyleLbl="node1" presStyleIdx="1" presStyleCnt="8">
        <dgm:presLayoutVars>
          <dgm:bulletEnabled val="1"/>
        </dgm:presLayoutVars>
      </dgm:prSet>
      <dgm:spPr/>
    </dgm:pt>
    <dgm:pt modelId="{9C3FD8C8-D6FE-44A4-82E0-B0DFA0A21C24}" type="pres">
      <dgm:prSet presAssocID="{4E5549D9-9A2C-4FC3-9A15-1A1BECEBE796}" presName="sibTrans" presStyleCnt="0"/>
      <dgm:spPr/>
    </dgm:pt>
    <dgm:pt modelId="{E7F258F9-A428-4484-A43F-59281151A2DB}" type="pres">
      <dgm:prSet presAssocID="{3D30704F-6EFB-44C9-B28E-7FBFC3FBFA55}" presName="node" presStyleLbl="node1" presStyleIdx="2" presStyleCnt="8">
        <dgm:presLayoutVars>
          <dgm:bulletEnabled val="1"/>
        </dgm:presLayoutVars>
      </dgm:prSet>
      <dgm:spPr/>
    </dgm:pt>
    <dgm:pt modelId="{BF6F5605-BE89-4E40-8EE4-6DFFE992F8DD}" type="pres">
      <dgm:prSet presAssocID="{DBE69402-D501-4F84-8114-A4B91C20E901}" presName="sibTrans" presStyleCnt="0"/>
      <dgm:spPr/>
    </dgm:pt>
    <dgm:pt modelId="{7CD4C9BF-1E4F-4217-A05F-B3F05F7AE35F}" type="pres">
      <dgm:prSet presAssocID="{71065F21-67EC-4959-8051-F27F55188165}" presName="node" presStyleLbl="node1" presStyleIdx="3" presStyleCnt="8">
        <dgm:presLayoutVars>
          <dgm:bulletEnabled val="1"/>
        </dgm:presLayoutVars>
      </dgm:prSet>
      <dgm:spPr/>
    </dgm:pt>
    <dgm:pt modelId="{533418D5-A0BA-4955-97E6-96D164081E9C}" type="pres">
      <dgm:prSet presAssocID="{D9827D15-CA47-4674-9DE6-FFEF72FAE7F9}" presName="sibTrans" presStyleCnt="0"/>
      <dgm:spPr/>
    </dgm:pt>
    <dgm:pt modelId="{783C0BB6-C136-4229-97BE-8B2008333B8C}" type="pres">
      <dgm:prSet presAssocID="{76F2DA26-1BF0-4CDC-8EFE-895AF196A9E8}" presName="node" presStyleLbl="node1" presStyleIdx="4" presStyleCnt="8">
        <dgm:presLayoutVars>
          <dgm:bulletEnabled val="1"/>
        </dgm:presLayoutVars>
      </dgm:prSet>
      <dgm:spPr/>
    </dgm:pt>
    <dgm:pt modelId="{D3FA3B4A-7CA5-4BF0-BA6F-DE78B63F9B90}" type="pres">
      <dgm:prSet presAssocID="{13C418BF-AC2C-4CBE-A4A8-7AC58B86DEE2}" presName="sibTrans" presStyleCnt="0"/>
      <dgm:spPr/>
    </dgm:pt>
    <dgm:pt modelId="{422204CB-2AB0-4F6A-8F81-CEABD704C3EC}" type="pres">
      <dgm:prSet presAssocID="{74CD5F5D-AEE6-478E-9E4E-8AD75D6A249B}" presName="node" presStyleLbl="node1" presStyleIdx="5" presStyleCnt="8">
        <dgm:presLayoutVars>
          <dgm:bulletEnabled val="1"/>
        </dgm:presLayoutVars>
      </dgm:prSet>
      <dgm:spPr/>
    </dgm:pt>
    <dgm:pt modelId="{8E6EAAC7-FFBB-43DC-B12F-B139CE0D38A2}" type="pres">
      <dgm:prSet presAssocID="{46214220-3719-49B3-8962-078480C539B1}" presName="sibTrans" presStyleCnt="0"/>
      <dgm:spPr/>
    </dgm:pt>
    <dgm:pt modelId="{54DE3A93-6C3D-4879-825E-5BBD6841E4E2}" type="pres">
      <dgm:prSet presAssocID="{7A79AD8C-AF5B-4A2C-9E56-7A58D08FA8CF}" presName="node" presStyleLbl="node1" presStyleIdx="6" presStyleCnt="8">
        <dgm:presLayoutVars>
          <dgm:bulletEnabled val="1"/>
        </dgm:presLayoutVars>
      </dgm:prSet>
      <dgm:spPr/>
    </dgm:pt>
    <dgm:pt modelId="{201BEF69-D290-4AD8-8CCE-5DC5EE47CD03}" type="pres">
      <dgm:prSet presAssocID="{4F9F94F9-3139-47D1-8963-83046B14EFCD}" presName="sibTrans" presStyleCnt="0"/>
      <dgm:spPr/>
    </dgm:pt>
    <dgm:pt modelId="{C763A1D4-475A-45CC-8E5D-7C06A641F05D}" type="pres">
      <dgm:prSet presAssocID="{4543CE8C-4CEB-4C78-A88A-1C94490CC60A}" presName="node" presStyleLbl="node1" presStyleIdx="7" presStyleCnt="8">
        <dgm:presLayoutVars>
          <dgm:bulletEnabled val="1"/>
        </dgm:presLayoutVars>
      </dgm:prSet>
      <dgm:spPr/>
    </dgm:pt>
  </dgm:ptLst>
  <dgm:cxnLst>
    <dgm:cxn modelId="{662C6704-02F3-449B-A09F-99592A01F0B5}" srcId="{9F1E8A43-00D5-4143-93AE-A56D770CE2AC}" destId="{71065F21-67EC-4959-8051-F27F55188165}" srcOrd="3" destOrd="0" parTransId="{F4E68FE8-AACB-438D-B761-0BFBE535A552}" sibTransId="{D9827D15-CA47-4674-9DE6-FFEF72FAE7F9}"/>
    <dgm:cxn modelId="{2471BC06-9D63-42A9-AB12-8667846B91B5}" type="presOf" srcId="{920CF32F-EEA0-4789-AC87-C84FBE898BF2}" destId="{88C615C1-F646-4FA8-A2D1-373901ACF881}" srcOrd="0" destOrd="0" presId="urn:microsoft.com/office/officeart/2005/8/layout/default"/>
    <dgm:cxn modelId="{798C4E34-5706-4ABA-9898-8E2DEED855EF}" srcId="{9F1E8A43-00D5-4143-93AE-A56D770CE2AC}" destId="{76F2DA26-1BF0-4CDC-8EFE-895AF196A9E8}" srcOrd="4" destOrd="0" parTransId="{E5C78EFC-5672-43CB-AFFC-6FCBF3EEC456}" sibTransId="{13C418BF-AC2C-4CBE-A4A8-7AC58B86DEE2}"/>
    <dgm:cxn modelId="{9A96604B-A481-4D62-AE26-0DDC4CD56ED1}" type="presOf" srcId="{4543CE8C-4CEB-4C78-A88A-1C94490CC60A}" destId="{C763A1D4-475A-45CC-8E5D-7C06A641F05D}" srcOrd="0" destOrd="0" presId="urn:microsoft.com/office/officeart/2005/8/layout/default"/>
    <dgm:cxn modelId="{2AB0EB51-4370-465C-A2C7-D01A776DCE0A}" type="presOf" srcId="{71065F21-67EC-4959-8051-F27F55188165}" destId="{7CD4C9BF-1E4F-4217-A05F-B3F05F7AE35F}" srcOrd="0" destOrd="0" presId="urn:microsoft.com/office/officeart/2005/8/layout/default"/>
    <dgm:cxn modelId="{334D4167-5756-4A53-B855-D8E3D4FB2764}" type="presOf" srcId="{7A79AD8C-AF5B-4A2C-9E56-7A58D08FA8CF}" destId="{54DE3A93-6C3D-4879-825E-5BBD6841E4E2}" srcOrd="0" destOrd="0" presId="urn:microsoft.com/office/officeart/2005/8/layout/default"/>
    <dgm:cxn modelId="{7F043A76-A4FB-45C2-80BE-7CBDA0EFA697}" type="presOf" srcId="{9F1E8A43-00D5-4143-93AE-A56D770CE2AC}" destId="{A4FF14C6-6CFD-4E74-A498-735575A63888}" srcOrd="0" destOrd="0" presId="urn:microsoft.com/office/officeart/2005/8/layout/default"/>
    <dgm:cxn modelId="{2984F88D-C438-4B0B-8AAA-D38C6B83EF30}" srcId="{9F1E8A43-00D5-4143-93AE-A56D770CE2AC}" destId="{4543CE8C-4CEB-4C78-A88A-1C94490CC60A}" srcOrd="7" destOrd="0" parTransId="{F2313680-881B-44DF-ADAB-455C6995FAFF}" sibTransId="{43C1734B-4A57-47CB-B256-7E04773F3049}"/>
    <dgm:cxn modelId="{111AAB97-A281-4104-A0F5-811BA95001F7}" type="presOf" srcId="{3D30704F-6EFB-44C9-B28E-7FBFC3FBFA55}" destId="{E7F258F9-A428-4484-A43F-59281151A2DB}" srcOrd="0" destOrd="0" presId="urn:microsoft.com/office/officeart/2005/8/layout/default"/>
    <dgm:cxn modelId="{3E91C299-6A47-4DA2-BEEB-EC488A8C136A}" type="presOf" srcId="{76F2DA26-1BF0-4CDC-8EFE-895AF196A9E8}" destId="{783C0BB6-C136-4229-97BE-8B2008333B8C}" srcOrd="0" destOrd="0" presId="urn:microsoft.com/office/officeart/2005/8/layout/default"/>
    <dgm:cxn modelId="{D1B7559F-4E79-4D10-A16A-F6B3A04482B6}" srcId="{9F1E8A43-00D5-4143-93AE-A56D770CE2AC}" destId="{3D30704F-6EFB-44C9-B28E-7FBFC3FBFA55}" srcOrd="2" destOrd="0" parTransId="{64C83DAA-298C-416F-AA13-2307A3B5E109}" sibTransId="{DBE69402-D501-4F84-8114-A4B91C20E901}"/>
    <dgm:cxn modelId="{399E54A2-BD41-4285-B80E-6F0E4274911D}" srcId="{9F1E8A43-00D5-4143-93AE-A56D770CE2AC}" destId="{7A79AD8C-AF5B-4A2C-9E56-7A58D08FA8CF}" srcOrd="6" destOrd="0" parTransId="{6A8E799D-F46F-4C16-A121-F5620438BE4A}" sibTransId="{4F9F94F9-3139-47D1-8963-83046B14EFCD}"/>
    <dgm:cxn modelId="{ECCA47A4-1738-46EF-BDE8-15F61B14D1F7}" srcId="{9F1E8A43-00D5-4143-93AE-A56D770CE2AC}" destId="{74CD5F5D-AEE6-478E-9E4E-8AD75D6A249B}" srcOrd="5" destOrd="0" parTransId="{3BA60BD7-1791-4018-A5BC-30A57C5591CF}" sibTransId="{46214220-3719-49B3-8962-078480C539B1}"/>
    <dgm:cxn modelId="{332A87B5-E572-47D2-81DC-8BEEB5BB1B69}" type="presOf" srcId="{EB6B471A-BABD-4FF7-BAB5-6EB5C08C7065}" destId="{4936C0F2-24BC-49B0-B047-21D8A83238E9}" srcOrd="0" destOrd="0" presId="urn:microsoft.com/office/officeart/2005/8/layout/default"/>
    <dgm:cxn modelId="{F7F644C7-4D83-4F31-A734-74B0EBF85519}" srcId="{9F1E8A43-00D5-4143-93AE-A56D770CE2AC}" destId="{920CF32F-EEA0-4789-AC87-C84FBE898BF2}" srcOrd="0" destOrd="0" parTransId="{BEDA9240-F8ED-45D5-9AF2-1BF557AE0783}" sibTransId="{967C3180-A3AB-480A-B5AD-4D1EBD374E4D}"/>
    <dgm:cxn modelId="{BF1B4FDF-A230-4EB4-981F-9836EDF847D7}" srcId="{9F1E8A43-00D5-4143-93AE-A56D770CE2AC}" destId="{EB6B471A-BABD-4FF7-BAB5-6EB5C08C7065}" srcOrd="1" destOrd="0" parTransId="{EE3FFDC4-FE96-49E2-BCB6-780717761479}" sibTransId="{4E5549D9-9A2C-4FC3-9A15-1A1BECEBE796}"/>
    <dgm:cxn modelId="{533641E3-C0FC-469C-8B11-3C49BAFDDC9A}" type="presOf" srcId="{74CD5F5D-AEE6-478E-9E4E-8AD75D6A249B}" destId="{422204CB-2AB0-4F6A-8F81-CEABD704C3EC}" srcOrd="0" destOrd="0" presId="urn:microsoft.com/office/officeart/2005/8/layout/default"/>
    <dgm:cxn modelId="{009A39D9-8CCA-4EB3-B0E9-6E9D8010C2BE}" type="presParOf" srcId="{A4FF14C6-6CFD-4E74-A498-735575A63888}" destId="{88C615C1-F646-4FA8-A2D1-373901ACF881}" srcOrd="0" destOrd="0" presId="urn:microsoft.com/office/officeart/2005/8/layout/default"/>
    <dgm:cxn modelId="{33C4C908-5BD0-49B3-BD56-DE8A2B2828C6}" type="presParOf" srcId="{A4FF14C6-6CFD-4E74-A498-735575A63888}" destId="{850D4A62-DF73-497C-8601-EB574FA21747}" srcOrd="1" destOrd="0" presId="urn:microsoft.com/office/officeart/2005/8/layout/default"/>
    <dgm:cxn modelId="{85F4395F-AAAA-4E99-80B5-6BDE85821E0E}" type="presParOf" srcId="{A4FF14C6-6CFD-4E74-A498-735575A63888}" destId="{4936C0F2-24BC-49B0-B047-21D8A83238E9}" srcOrd="2" destOrd="0" presId="urn:microsoft.com/office/officeart/2005/8/layout/default"/>
    <dgm:cxn modelId="{9375DC6F-7008-4E24-A903-D5390E18FA57}" type="presParOf" srcId="{A4FF14C6-6CFD-4E74-A498-735575A63888}" destId="{9C3FD8C8-D6FE-44A4-82E0-B0DFA0A21C24}" srcOrd="3" destOrd="0" presId="urn:microsoft.com/office/officeart/2005/8/layout/default"/>
    <dgm:cxn modelId="{C86D5A11-7275-4361-98A2-5636B296271C}" type="presParOf" srcId="{A4FF14C6-6CFD-4E74-A498-735575A63888}" destId="{E7F258F9-A428-4484-A43F-59281151A2DB}" srcOrd="4" destOrd="0" presId="urn:microsoft.com/office/officeart/2005/8/layout/default"/>
    <dgm:cxn modelId="{A5075A61-471B-47F8-9712-9272606D6C5E}" type="presParOf" srcId="{A4FF14C6-6CFD-4E74-A498-735575A63888}" destId="{BF6F5605-BE89-4E40-8EE4-6DFFE992F8DD}" srcOrd="5" destOrd="0" presId="urn:microsoft.com/office/officeart/2005/8/layout/default"/>
    <dgm:cxn modelId="{571AC469-E2C4-4D27-BCBC-56AD2AD07BD6}" type="presParOf" srcId="{A4FF14C6-6CFD-4E74-A498-735575A63888}" destId="{7CD4C9BF-1E4F-4217-A05F-B3F05F7AE35F}" srcOrd="6" destOrd="0" presId="urn:microsoft.com/office/officeart/2005/8/layout/default"/>
    <dgm:cxn modelId="{D8DD1F11-368D-413F-8991-18C8A0DF26A0}" type="presParOf" srcId="{A4FF14C6-6CFD-4E74-A498-735575A63888}" destId="{533418D5-A0BA-4955-97E6-96D164081E9C}" srcOrd="7" destOrd="0" presId="urn:microsoft.com/office/officeart/2005/8/layout/default"/>
    <dgm:cxn modelId="{3F6441EB-E25C-4506-B1E3-E7531A250BCF}" type="presParOf" srcId="{A4FF14C6-6CFD-4E74-A498-735575A63888}" destId="{783C0BB6-C136-4229-97BE-8B2008333B8C}" srcOrd="8" destOrd="0" presId="urn:microsoft.com/office/officeart/2005/8/layout/default"/>
    <dgm:cxn modelId="{7FD0BDA6-FD47-45E3-AD09-A25F74E9C3B9}" type="presParOf" srcId="{A4FF14C6-6CFD-4E74-A498-735575A63888}" destId="{D3FA3B4A-7CA5-4BF0-BA6F-DE78B63F9B90}" srcOrd="9" destOrd="0" presId="urn:microsoft.com/office/officeart/2005/8/layout/default"/>
    <dgm:cxn modelId="{62866FEF-7B27-43CE-BAE8-87E2EF319E42}" type="presParOf" srcId="{A4FF14C6-6CFD-4E74-A498-735575A63888}" destId="{422204CB-2AB0-4F6A-8F81-CEABD704C3EC}" srcOrd="10" destOrd="0" presId="urn:microsoft.com/office/officeart/2005/8/layout/default"/>
    <dgm:cxn modelId="{6A63616E-9CF8-45BD-BF88-D65814E7CFB1}" type="presParOf" srcId="{A4FF14C6-6CFD-4E74-A498-735575A63888}" destId="{8E6EAAC7-FFBB-43DC-B12F-B139CE0D38A2}" srcOrd="11" destOrd="0" presId="urn:microsoft.com/office/officeart/2005/8/layout/default"/>
    <dgm:cxn modelId="{7F33F563-B441-454E-BA1D-D878F897F551}" type="presParOf" srcId="{A4FF14C6-6CFD-4E74-A498-735575A63888}" destId="{54DE3A93-6C3D-4879-825E-5BBD6841E4E2}" srcOrd="12" destOrd="0" presId="urn:microsoft.com/office/officeart/2005/8/layout/default"/>
    <dgm:cxn modelId="{A1B8A729-6A41-4906-A0BC-B77F073C0287}" type="presParOf" srcId="{A4FF14C6-6CFD-4E74-A498-735575A63888}" destId="{201BEF69-D290-4AD8-8CCE-5DC5EE47CD03}" srcOrd="13" destOrd="0" presId="urn:microsoft.com/office/officeart/2005/8/layout/default"/>
    <dgm:cxn modelId="{7DFB1399-D1BB-4BB6-B9D6-60D8E1CE62C3}" type="presParOf" srcId="{A4FF14C6-6CFD-4E74-A498-735575A63888}" destId="{C763A1D4-475A-45CC-8E5D-7C06A641F05D}"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A80C4-1E0A-4857-B321-9228BC57D632}">
      <dsp:nvSpPr>
        <dsp:cNvPr id="0" name=""/>
        <dsp:cNvSpPr/>
      </dsp:nvSpPr>
      <dsp:spPr>
        <a:xfrm>
          <a:off x="0" y="0"/>
          <a:ext cx="7992938" cy="2008822"/>
        </a:xfrm>
        <a:prstGeom prst="roundRect">
          <a:avLst>
            <a:gd name="adj" fmla="val 10000"/>
          </a:avLst>
        </a:prstGeom>
        <a:solidFill>
          <a:schemeClr val="bg2">
            <a:lumMod val="20000"/>
            <a:lumOff val="8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22ED4693-CCAD-4759-B73E-E44F7836C826}">
      <dsp:nvSpPr>
        <dsp:cNvPr id="0" name=""/>
        <dsp:cNvSpPr/>
      </dsp:nvSpPr>
      <dsp:spPr>
        <a:xfrm>
          <a:off x="239788" y="267843"/>
          <a:ext cx="2347925" cy="1473136"/>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30000" b="-3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5D5521-0F8C-4B24-8E1F-A293461F7AD5}">
      <dsp:nvSpPr>
        <dsp:cNvPr id="0" name=""/>
        <dsp:cNvSpPr/>
      </dsp:nvSpPr>
      <dsp:spPr>
        <a:xfrm rot="10800000">
          <a:off x="239788" y="2008822"/>
          <a:ext cx="2347925" cy="2455227"/>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t" anchorCtr="0">
          <a:noAutofit/>
        </a:bodyPr>
        <a:lstStyle/>
        <a:p>
          <a:pPr marL="0" lvl="0" indent="0" algn="ctr" defTabSz="577850">
            <a:lnSpc>
              <a:spcPct val="90000"/>
            </a:lnSpc>
            <a:spcBef>
              <a:spcPct val="0"/>
            </a:spcBef>
            <a:spcAft>
              <a:spcPct val="35000"/>
            </a:spcAft>
            <a:buNone/>
          </a:pPr>
          <a:r>
            <a:rPr lang="en-GB" sz="1300" kern="1200" dirty="0"/>
            <a:t>A DSO securely operates and develops an active distribution system comprising networks, demand, generation and other flexible DER</a:t>
          </a:r>
        </a:p>
      </dsp:txBody>
      <dsp:txXfrm rot="10800000">
        <a:off x="311995" y="2008822"/>
        <a:ext cx="2203511" cy="2383020"/>
      </dsp:txXfrm>
    </dsp:sp>
    <dsp:sp modelId="{0C7E0DC0-9160-4FD6-8A36-8D04289A1C19}">
      <dsp:nvSpPr>
        <dsp:cNvPr id="0" name=""/>
        <dsp:cNvSpPr/>
      </dsp:nvSpPr>
      <dsp:spPr>
        <a:xfrm>
          <a:off x="2822506" y="267843"/>
          <a:ext cx="2347925" cy="1473136"/>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t="-30000" b="-3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DEE0B7-EBDF-4A2F-ADDB-A5920E2798AC}">
      <dsp:nvSpPr>
        <dsp:cNvPr id="0" name=""/>
        <dsp:cNvSpPr/>
      </dsp:nvSpPr>
      <dsp:spPr>
        <a:xfrm rot="10800000">
          <a:off x="2822506" y="2008822"/>
          <a:ext cx="2347925" cy="2455227"/>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t" anchorCtr="0">
          <a:noAutofit/>
        </a:bodyPr>
        <a:lstStyle/>
        <a:p>
          <a:pPr marL="0" lvl="0" indent="0" algn="ctr" defTabSz="577850">
            <a:lnSpc>
              <a:spcPct val="90000"/>
            </a:lnSpc>
            <a:spcBef>
              <a:spcPct val="0"/>
            </a:spcBef>
            <a:spcAft>
              <a:spcPct val="35000"/>
            </a:spcAft>
            <a:buNone/>
          </a:pPr>
          <a:r>
            <a:rPr lang="en-GB" sz="1300" kern="1200" dirty="0"/>
            <a:t>As a neutral facilitator of an open, accessible market, it will enable competitive access to markets and the optimal use of DER on distribution networks to deliver security, sustainability and affordability in support of whole system optimisation</a:t>
          </a:r>
        </a:p>
      </dsp:txBody>
      <dsp:txXfrm rot="10800000">
        <a:off x="2894713" y="2008822"/>
        <a:ext cx="2203511" cy="2383020"/>
      </dsp:txXfrm>
    </dsp:sp>
    <dsp:sp modelId="{D6B828F7-A4BE-4E02-9796-167F170EFD46}">
      <dsp:nvSpPr>
        <dsp:cNvPr id="0" name=""/>
        <dsp:cNvSpPr/>
      </dsp:nvSpPr>
      <dsp:spPr>
        <a:xfrm>
          <a:off x="5405224" y="267843"/>
          <a:ext cx="2347925" cy="1473136"/>
        </a:xfrm>
        <a:prstGeom prst="roundRect">
          <a:avLst>
            <a:gd name="adj" fmla="val 10000"/>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t="-30000" b="-3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F2A4F49-8531-4969-A8F8-39C0468539CD}">
      <dsp:nvSpPr>
        <dsp:cNvPr id="0" name=""/>
        <dsp:cNvSpPr/>
      </dsp:nvSpPr>
      <dsp:spPr>
        <a:xfrm rot="10800000">
          <a:off x="5405224" y="2008822"/>
          <a:ext cx="2347925" cy="2455227"/>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t" anchorCtr="0">
          <a:noAutofit/>
        </a:bodyPr>
        <a:lstStyle/>
        <a:p>
          <a:pPr marL="0" lvl="0" indent="0" algn="ctr" defTabSz="577850">
            <a:lnSpc>
              <a:spcPct val="90000"/>
            </a:lnSpc>
            <a:spcBef>
              <a:spcPct val="0"/>
            </a:spcBef>
            <a:spcAft>
              <a:spcPct val="35000"/>
            </a:spcAft>
            <a:buNone/>
          </a:pPr>
          <a:r>
            <a:rPr lang="en-GB" sz="1300" kern="1200" dirty="0"/>
            <a:t>A DSO enables customers to be both producers and consumers; enabling customer access, customer choice and great customer service</a:t>
          </a:r>
        </a:p>
      </dsp:txBody>
      <dsp:txXfrm rot="10800000">
        <a:off x="5477431" y="2008822"/>
        <a:ext cx="2203511" cy="23830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C615C1-F646-4FA8-A2D1-373901ACF881}">
      <dsp:nvSpPr>
        <dsp:cNvPr id="0" name=""/>
        <dsp:cNvSpPr/>
      </dsp:nvSpPr>
      <dsp:spPr>
        <a:xfrm>
          <a:off x="2339" y="557609"/>
          <a:ext cx="1856286" cy="111377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latin typeface="Calibri"/>
              <a:ea typeface="+mn-ea"/>
              <a:cs typeface="+mn-cs"/>
            </a:rPr>
            <a:t>System coordination</a:t>
          </a:r>
          <a:endParaRPr lang="en-US" sz="2200" kern="1200" dirty="0">
            <a:latin typeface="Calibri"/>
            <a:ea typeface="+mn-ea"/>
            <a:cs typeface="+mn-cs"/>
          </a:endParaRPr>
        </a:p>
      </dsp:txBody>
      <dsp:txXfrm>
        <a:off x="2339" y="557609"/>
        <a:ext cx="1856286" cy="1113771"/>
      </dsp:txXfrm>
    </dsp:sp>
    <dsp:sp modelId="{4936C0F2-24BC-49B0-B047-21D8A83238E9}">
      <dsp:nvSpPr>
        <dsp:cNvPr id="0" name=""/>
        <dsp:cNvSpPr/>
      </dsp:nvSpPr>
      <dsp:spPr>
        <a:xfrm>
          <a:off x="2044255" y="557609"/>
          <a:ext cx="1856286" cy="111377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latin typeface="Calibri"/>
              <a:ea typeface="+mn-ea"/>
              <a:cs typeface="+mn-cs"/>
            </a:rPr>
            <a:t>Network operation</a:t>
          </a:r>
          <a:endParaRPr lang="en-US" sz="2200" kern="1200" dirty="0">
            <a:latin typeface="Calibri"/>
            <a:ea typeface="+mn-ea"/>
            <a:cs typeface="+mn-cs"/>
          </a:endParaRPr>
        </a:p>
      </dsp:txBody>
      <dsp:txXfrm>
        <a:off x="2044255" y="557609"/>
        <a:ext cx="1856286" cy="1113771"/>
      </dsp:txXfrm>
    </dsp:sp>
    <dsp:sp modelId="{E7F258F9-A428-4484-A43F-59281151A2DB}">
      <dsp:nvSpPr>
        <dsp:cNvPr id="0" name=""/>
        <dsp:cNvSpPr/>
      </dsp:nvSpPr>
      <dsp:spPr>
        <a:xfrm>
          <a:off x="4086170" y="557609"/>
          <a:ext cx="1856286" cy="111377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latin typeface="Calibri"/>
              <a:ea typeface="+mn-ea"/>
              <a:cs typeface="+mn-cs"/>
            </a:rPr>
            <a:t>Investment planning</a:t>
          </a:r>
          <a:endParaRPr lang="en-US" sz="2200" kern="1200" dirty="0">
            <a:latin typeface="Calibri"/>
            <a:ea typeface="+mn-ea"/>
            <a:cs typeface="+mn-cs"/>
          </a:endParaRPr>
        </a:p>
      </dsp:txBody>
      <dsp:txXfrm>
        <a:off x="4086170" y="557609"/>
        <a:ext cx="1856286" cy="1113771"/>
      </dsp:txXfrm>
    </dsp:sp>
    <dsp:sp modelId="{7CD4C9BF-1E4F-4217-A05F-B3F05F7AE35F}">
      <dsp:nvSpPr>
        <dsp:cNvPr id="0" name=""/>
        <dsp:cNvSpPr/>
      </dsp:nvSpPr>
      <dsp:spPr>
        <a:xfrm>
          <a:off x="6128085" y="557609"/>
          <a:ext cx="1856286" cy="111377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latin typeface="Calibri"/>
              <a:ea typeface="+mn-ea"/>
              <a:cs typeface="+mn-cs"/>
            </a:rPr>
            <a:t>Connections &amp; connection rights</a:t>
          </a:r>
          <a:endParaRPr lang="en-US" sz="2200" kern="1200" dirty="0">
            <a:latin typeface="Calibri"/>
            <a:ea typeface="+mn-ea"/>
            <a:cs typeface="+mn-cs"/>
          </a:endParaRPr>
        </a:p>
      </dsp:txBody>
      <dsp:txXfrm>
        <a:off x="6128085" y="557609"/>
        <a:ext cx="1856286" cy="1113771"/>
      </dsp:txXfrm>
    </dsp:sp>
    <dsp:sp modelId="{783C0BB6-C136-4229-97BE-8B2008333B8C}">
      <dsp:nvSpPr>
        <dsp:cNvPr id="0" name=""/>
        <dsp:cNvSpPr/>
      </dsp:nvSpPr>
      <dsp:spPr>
        <a:xfrm>
          <a:off x="2339" y="1857010"/>
          <a:ext cx="1856286" cy="111377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latin typeface="Calibri"/>
              <a:ea typeface="+mn-ea"/>
              <a:cs typeface="+mn-cs"/>
            </a:rPr>
            <a:t>System defence &amp; restoration</a:t>
          </a:r>
          <a:endParaRPr lang="en-US" sz="2200" kern="1200" dirty="0">
            <a:latin typeface="Calibri"/>
            <a:ea typeface="+mn-ea"/>
            <a:cs typeface="+mn-cs"/>
          </a:endParaRPr>
        </a:p>
      </dsp:txBody>
      <dsp:txXfrm>
        <a:off x="2339" y="1857010"/>
        <a:ext cx="1856286" cy="1113771"/>
      </dsp:txXfrm>
    </dsp:sp>
    <dsp:sp modelId="{422204CB-2AB0-4F6A-8F81-CEABD704C3EC}">
      <dsp:nvSpPr>
        <dsp:cNvPr id="0" name=""/>
        <dsp:cNvSpPr/>
      </dsp:nvSpPr>
      <dsp:spPr>
        <a:xfrm>
          <a:off x="2044255" y="1857010"/>
          <a:ext cx="1856286" cy="111377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latin typeface="Calibri"/>
              <a:ea typeface="+mn-ea"/>
              <a:cs typeface="+mn-cs"/>
            </a:rPr>
            <a:t>Service / market facilitation</a:t>
          </a:r>
          <a:endParaRPr lang="en-US" sz="2200" kern="1200" dirty="0">
            <a:latin typeface="Calibri"/>
            <a:ea typeface="+mn-ea"/>
            <a:cs typeface="+mn-cs"/>
          </a:endParaRPr>
        </a:p>
      </dsp:txBody>
      <dsp:txXfrm>
        <a:off x="2044255" y="1857010"/>
        <a:ext cx="1856286" cy="1113771"/>
      </dsp:txXfrm>
    </dsp:sp>
    <dsp:sp modelId="{54DE3A93-6C3D-4879-825E-5BBD6841E4E2}">
      <dsp:nvSpPr>
        <dsp:cNvPr id="0" name=""/>
        <dsp:cNvSpPr/>
      </dsp:nvSpPr>
      <dsp:spPr>
        <a:xfrm>
          <a:off x="4086170" y="1857010"/>
          <a:ext cx="1856286" cy="111377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latin typeface="Calibri"/>
              <a:ea typeface="+mn-ea"/>
              <a:cs typeface="+mn-cs"/>
            </a:rPr>
            <a:t>Service optimisation</a:t>
          </a:r>
          <a:endParaRPr lang="en-US" sz="2200" kern="1200" dirty="0">
            <a:latin typeface="Calibri"/>
            <a:ea typeface="+mn-ea"/>
            <a:cs typeface="+mn-cs"/>
          </a:endParaRPr>
        </a:p>
      </dsp:txBody>
      <dsp:txXfrm>
        <a:off x="4086170" y="1857010"/>
        <a:ext cx="1856286" cy="1113771"/>
      </dsp:txXfrm>
    </dsp:sp>
    <dsp:sp modelId="{C763A1D4-475A-45CC-8E5D-7C06A641F05D}">
      <dsp:nvSpPr>
        <dsp:cNvPr id="0" name=""/>
        <dsp:cNvSpPr/>
      </dsp:nvSpPr>
      <dsp:spPr>
        <a:xfrm>
          <a:off x="6128085" y="1857010"/>
          <a:ext cx="1856286" cy="111377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latin typeface="Calibri"/>
              <a:ea typeface="+mn-ea"/>
              <a:cs typeface="+mn-cs"/>
            </a:rPr>
            <a:t>Charging</a:t>
          </a:r>
          <a:endParaRPr lang="en-US" sz="2200" kern="1200" dirty="0">
            <a:latin typeface="Calibri"/>
            <a:ea typeface="+mn-ea"/>
            <a:cs typeface="+mn-cs"/>
          </a:endParaRPr>
        </a:p>
      </dsp:txBody>
      <dsp:txXfrm>
        <a:off x="6128085" y="1857010"/>
        <a:ext cx="1856286" cy="1113771"/>
      </dsp:txXfrm>
    </dsp:sp>
  </dsp:spTree>
</dsp:drawing>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B7ED13-63A2-4008-B196-2A75AB970C6B}" type="datetimeFigureOut">
              <a:rPr lang="en-GB" smtClean="0"/>
              <a:t>13/05/2021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63BAC5-C4FE-44C8-BF67-7CC815B4C8F8}" type="slidenum">
              <a:rPr lang="en-GB" smtClean="0"/>
              <a:t>‹#›</a:t>
            </a:fld>
            <a:endParaRPr lang="en-GB"/>
          </a:p>
        </p:txBody>
      </p:sp>
    </p:spTree>
    <p:extLst>
      <p:ext uri="{BB962C8B-B14F-4D97-AF65-F5344CB8AC3E}">
        <p14:creationId xmlns:p14="http://schemas.microsoft.com/office/powerpoint/2010/main" val="1634742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63BAC5-C4FE-44C8-BF67-7CC815B4C8F8}" type="slidenum">
              <a:rPr lang="en-GB" smtClean="0"/>
              <a:t>1</a:t>
            </a:fld>
            <a:endParaRPr lang="en-GB"/>
          </a:p>
        </p:txBody>
      </p:sp>
    </p:spTree>
    <p:extLst>
      <p:ext uri="{BB962C8B-B14F-4D97-AF65-F5344CB8AC3E}">
        <p14:creationId xmlns:p14="http://schemas.microsoft.com/office/powerpoint/2010/main" val="3283090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Difference between DNO and DSO</a:t>
            </a:r>
          </a:p>
          <a:p>
            <a:pPr marL="0" indent="0">
              <a:buFontTx/>
              <a:buNone/>
            </a:pPr>
            <a:endParaRPr lang="en-GB" dirty="0"/>
          </a:p>
          <a:p>
            <a:endParaRPr lang="en-GB" dirty="0"/>
          </a:p>
          <a:p>
            <a:r>
              <a:rPr lang="en-GB" sz="1200" kern="1200" dirty="0">
                <a:solidFill>
                  <a:schemeClr val="tx1"/>
                </a:solidFill>
                <a:effectLst/>
                <a:latin typeface="+mn-lt"/>
                <a:ea typeface="+mn-ea"/>
                <a:cs typeface="+mn-cs"/>
              </a:rPr>
              <a:t>Example; SSEN cited last week that they have established a new Active Solutions Team. </a:t>
            </a:r>
          </a:p>
          <a:p>
            <a:pPr marL="171450" indent="-171450">
              <a:buFontTx/>
              <a:buChar char="-"/>
            </a:pPr>
            <a:r>
              <a:rPr lang="en-GB" sz="1200" kern="1200" dirty="0">
                <a:solidFill>
                  <a:schemeClr val="tx1"/>
                </a:solidFill>
                <a:effectLst/>
                <a:latin typeface="+mn-lt"/>
                <a:ea typeface="+mn-ea"/>
                <a:cs typeface="+mn-cs"/>
              </a:rPr>
              <a:t>5 staff to run 5 ANMs(!) </a:t>
            </a:r>
          </a:p>
          <a:p>
            <a:pPr marL="171450" indent="-171450">
              <a:buFontTx/>
              <a:buChar char="-"/>
            </a:pPr>
            <a:r>
              <a:rPr lang="en-GB" sz="1200" kern="1200" dirty="0">
                <a:solidFill>
                  <a:schemeClr val="tx1"/>
                </a:solidFill>
                <a:effectLst/>
                <a:latin typeface="+mn-lt"/>
                <a:ea typeface="+mn-ea"/>
                <a:cs typeface="+mn-cs"/>
              </a:rPr>
              <a:t>this is important as need to ensure this is scalable going forward</a:t>
            </a:r>
            <a:endParaRPr lang="en-GB" dirty="0"/>
          </a:p>
          <a:p>
            <a:endParaRPr lang="en-GB" dirty="0"/>
          </a:p>
        </p:txBody>
      </p:sp>
      <p:sp>
        <p:nvSpPr>
          <p:cNvPr id="4" name="Slide Number Placeholder 3"/>
          <p:cNvSpPr>
            <a:spLocks noGrp="1"/>
          </p:cNvSpPr>
          <p:nvPr>
            <p:ph type="sldNum" sz="quarter" idx="10"/>
          </p:nvPr>
        </p:nvSpPr>
        <p:spPr/>
        <p:txBody>
          <a:bodyPr/>
          <a:lstStyle/>
          <a:p>
            <a:fld id="{F40204F9-51BB-4E31-81D7-EC9FFDCF6D10}" type="slidenum">
              <a:rPr lang="en-GB" smtClean="0"/>
              <a:t>3</a:t>
            </a:fld>
            <a:endParaRPr lang="en-GB"/>
          </a:p>
        </p:txBody>
      </p:sp>
    </p:spTree>
    <p:extLst>
      <p:ext uri="{BB962C8B-B14F-4D97-AF65-F5344CB8AC3E}">
        <p14:creationId xmlns:p14="http://schemas.microsoft.com/office/powerpoint/2010/main" val="3492779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463BAC5-C4FE-44C8-BF67-7CC815B4C8F8}" type="slidenum">
              <a:rPr lang="en-GB" smtClean="0"/>
              <a:t>4</a:t>
            </a:fld>
            <a:endParaRPr lang="en-GB"/>
          </a:p>
        </p:txBody>
      </p:sp>
    </p:spTree>
    <p:extLst>
      <p:ext uri="{BB962C8B-B14F-4D97-AF65-F5344CB8AC3E}">
        <p14:creationId xmlns:p14="http://schemas.microsoft.com/office/powerpoint/2010/main" val="4126354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463BAC5-C4FE-44C8-BF67-7CC815B4C8F8}" type="slidenum">
              <a:rPr lang="en-GB" smtClean="0"/>
              <a:t>7</a:t>
            </a:fld>
            <a:endParaRPr lang="en-GB"/>
          </a:p>
        </p:txBody>
      </p:sp>
    </p:spTree>
    <p:extLst>
      <p:ext uri="{BB962C8B-B14F-4D97-AF65-F5344CB8AC3E}">
        <p14:creationId xmlns:p14="http://schemas.microsoft.com/office/powerpoint/2010/main" val="26460566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89586" y="1352531"/>
            <a:ext cx="4629149" cy="1689799"/>
          </a:xfrm>
        </p:spPr>
        <p:txBody>
          <a:bodyPr anchor="b"/>
          <a:lstStyle>
            <a:lvl1pPr algn="l">
              <a:lnSpc>
                <a:spcPct val="83000"/>
              </a:lnSpc>
              <a:defRPr sz="3000" b="0">
                <a:solidFill>
                  <a:schemeClr val="tx1"/>
                </a:solidFill>
              </a:defRPr>
            </a:lvl1pPr>
          </a:lstStyle>
          <a:p>
            <a:r>
              <a:rPr lang="en-US" dirty="0"/>
              <a:t>Presentation title here</a:t>
            </a:r>
            <a:endParaRPr lang="en-GB" dirty="0"/>
          </a:p>
        </p:txBody>
      </p:sp>
      <p:sp>
        <p:nvSpPr>
          <p:cNvPr id="3" name="Subtitle 2"/>
          <p:cNvSpPr>
            <a:spLocks noGrp="1"/>
          </p:cNvSpPr>
          <p:nvPr>
            <p:ph type="subTitle" idx="1" hasCustomPrompt="1"/>
          </p:nvPr>
        </p:nvSpPr>
        <p:spPr>
          <a:xfrm>
            <a:off x="2389586" y="3429000"/>
            <a:ext cx="4629149" cy="966660"/>
          </a:xfrm>
        </p:spPr>
        <p:txBody>
          <a:bodyPr/>
          <a:lstStyle>
            <a:lvl1pPr marL="0" indent="0" algn="l">
              <a:buNone/>
              <a:defRPr sz="1500" b="0">
                <a:solidFill>
                  <a:srgbClr val="00AAE4"/>
                </a:solidFill>
              </a:defRPr>
            </a:lvl1pPr>
            <a:lvl2pPr marL="0" indent="0" algn="l">
              <a:buNone/>
              <a:defRPr sz="1500">
                <a:solidFill>
                  <a:schemeClr val="tx1"/>
                </a:solidFill>
              </a:defRPr>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Presenter: Name Here</a:t>
            </a:r>
          </a:p>
          <a:p>
            <a:pPr lvl="1"/>
            <a:r>
              <a:rPr lang="en-US" dirty="0"/>
              <a:t>Presentation Location</a:t>
            </a:r>
            <a:endParaRPr lang="en-GB" dirty="0"/>
          </a:p>
        </p:txBody>
      </p:sp>
      <p:sp>
        <p:nvSpPr>
          <p:cNvPr id="6" name="Footer Placeholder 5"/>
          <p:cNvSpPr>
            <a:spLocks noGrp="1"/>
          </p:cNvSpPr>
          <p:nvPr>
            <p:ph type="ftr" sz="quarter" idx="11"/>
          </p:nvPr>
        </p:nvSpPr>
        <p:spPr>
          <a:xfrm>
            <a:off x="2389585" y="6274800"/>
            <a:ext cx="3098006" cy="180000"/>
          </a:xfrm>
        </p:spPr>
        <p:txBody>
          <a:bodyPr/>
          <a:lstStyle>
            <a:lvl1pPr>
              <a:defRPr>
                <a:solidFill>
                  <a:schemeClr val="tx1"/>
                </a:solidFill>
              </a:defRPr>
            </a:lvl1pPr>
          </a:lstStyle>
          <a:p>
            <a:r>
              <a:rPr lang="en-GB"/>
              <a:t>Document title</a:t>
            </a:r>
          </a:p>
        </p:txBody>
      </p:sp>
      <p:sp>
        <p:nvSpPr>
          <p:cNvPr id="5" name="Rectangle 4"/>
          <p:cNvSpPr/>
          <p:nvPr userDrawn="1"/>
        </p:nvSpPr>
        <p:spPr>
          <a:xfrm>
            <a:off x="8736806" y="0"/>
            <a:ext cx="407194" cy="6858000"/>
          </a:xfrm>
          <a:prstGeom prst="rect">
            <a:avLst/>
          </a:prstGeom>
          <a:solidFill>
            <a:srgbClr val="00A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grpSp>
        <p:nvGrpSpPr>
          <p:cNvPr id="9" name="Group 4"/>
          <p:cNvGrpSpPr>
            <a:grpSpLocks noChangeAspect="1"/>
          </p:cNvGrpSpPr>
          <p:nvPr userDrawn="1"/>
        </p:nvGrpSpPr>
        <p:grpSpPr bwMode="auto">
          <a:xfrm>
            <a:off x="375048" y="5727819"/>
            <a:ext cx="657225" cy="703147"/>
            <a:chOff x="315" y="3450"/>
            <a:chExt cx="749" cy="601"/>
          </a:xfrm>
          <a:solidFill>
            <a:schemeClr val="tx1"/>
          </a:solidFill>
        </p:grpSpPr>
        <p:sp>
          <p:nvSpPr>
            <p:cNvPr id="10" name="Freeform 5"/>
            <p:cNvSpPr>
              <a:spLocks noEditPoints="1"/>
            </p:cNvSpPr>
            <p:nvPr userDrawn="1"/>
          </p:nvSpPr>
          <p:spPr bwMode="auto">
            <a:xfrm>
              <a:off x="315" y="3450"/>
              <a:ext cx="749" cy="402"/>
            </a:xfrm>
            <a:custGeom>
              <a:avLst/>
              <a:gdLst>
                <a:gd name="T0" fmla="*/ 7695 w 19444"/>
                <a:gd name="T1" fmla="*/ 6473 h 10419"/>
                <a:gd name="T2" fmla="*/ 6193 w 19444"/>
                <a:gd name="T3" fmla="*/ 7720 h 10419"/>
                <a:gd name="T4" fmla="*/ 5562 w 19444"/>
                <a:gd name="T5" fmla="*/ 7903 h 10419"/>
                <a:gd name="T6" fmla="*/ 3981 w 19444"/>
                <a:gd name="T7" fmla="*/ 7654 h 10419"/>
                <a:gd name="T8" fmla="*/ 2654 w 19444"/>
                <a:gd name="T9" fmla="*/ 6232 h 10419"/>
                <a:gd name="T10" fmla="*/ 2499 w 19444"/>
                <a:gd name="T11" fmla="*/ 5668 h 10419"/>
                <a:gd name="T12" fmla="*/ 2467 w 19444"/>
                <a:gd name="T13" fmla="*/ 5218 h 10419"/>
                <a:gd name="T14" fmla="*/ 4710 w 19444"/>
                <a:gd name="T15" fmla="*/ 2629 h 10419"/>
                <a:gd name="T16" fmla="*/ 5365 w 19444"/>
                <a:gd name="T17" fmla="*/ 3283 h 10419"/>
                <a:gd name="T18" fmla="*/ 3018 w 19444"/>
                <a:gd name="T19" fmla="*/ 5618 h 10419"/>
                <a:gd name="T20" fmla="*/ 4611 w 19444"/>
                <a:gd name="T21" fmla="*/ 7345 h 10419"/>
                <a:gd name="T22" fmla="*/ 9653 w 19444"/>
                <a:gd name="T23" fmla="*/ 2505 h 10419"/>
                <a:gd name="T24" fmla="*/ 7073 w 19444"/>
                <a:gd name="T25" fmla="*/ 501 h 10419"/>
                <a:gd name="T26" fmla="*/ 1491 w 19444"/>
                <a:gd name="T27" fmla="*/ 1636 h 10419"/>
                <a:gd name="T28" fmla="*/ 0 w 19444"/>
                <a:gd name="T29" fmla="*/ 5261 h 10419"/>
                <a:gd name="T30" fmla="*/ 1491 w 19444"/>
                <a:gd name="T31" fmla="*/ 8905 h 10419"/>
                <a:gd name="T32" fmla="*/ 5137 w 19444"/>
                <a:gd name="T33" fmla="*/ 10419 h 10419"/>
                <a:gd name="T34" fmla="*/ 8782 w 19444"/>
                <a:gd name="T35" fmla="*/ 8907 h 10419"/>
                <a:gd name="T36" fmla="*/ 8676 w 19444"/>
                <a:gd name="T37" fmla="*/ 5463 h 10419"/>
                <a:gd name="T38" fmla="*/ 16957 w 19444"/>
                <a:gd name="T39" fmla="*/ 10419 h 10419"/>
                <a:gd name="T40" fmla="*/ 16751 w 19444"/>
                <a:gd name="T41" fmla="*/ 4231 h 10419"/>
                <a:gd name="T42" fmla="*/ 15336 w 19444"/>
                <a:gd name="T43" fmla="*/ 2816 h 10419"/>
                <a:gd name="T44" fmla="*/ 13266 w 19444"/>
                <a:gd name="T45" fmla="*/ 2817 h 10419"/>
                <a:gd name="T46" fmla="*/ 11841 w 19444"/>
                <a:gd name="T47" fmla="*/ 4231 h 10419"/>
                <a:gd name="T48" fmla="*/ 11842 w 19444"/>
                <a:gd name="T49" fmla="*/ 6301 h 10419"/>
                <a:gd name="T50" fmla="*/ 13265 w 19444"/>
                <a:gd name="T51" fmla="*/ 7725 h 10419"/>
                <a:gd name="T52" fmla="*/ 16466 w 19444"/>
                <a:gd name="T53" fmla="*/ 7931 h 10419"/>
                <a:gd name="T54" fmla="*/ 14307 w 19444"/>
                <a:gd name="T55" fmla="*/ 10419 h 10419"/>
                <a:gd name="T56" fmla="*/ 10661 w 19444"/>
                <a:gd name="T57" fmla="*/ 8906 h 10419"/>
                <a:gd name="T58" fmla="*/ 9148 w 19444"/>
                <a:gd name="T59" fmla="*/ 5259 h 10419"/>
                <a:gd name="T60" fmla="*/ 10662 w 19444"/>
                <a:gd name="T61" fmla="*/ 1624 h 10419"/>
                <a:gd name="T62" fmla="*/ 14307 w 19444"/>
                <a:gd name="T63" fmla="*/ 122 h 10419"/>
                <a:gd name="T64" fmla="*/ 17942 w 19444"/>
                <a:gd name="T65" fmla="*/ 1625 h 10419"/>
                <a:gd name="T66" fmla="*/ 19444 w 19444"/>
                <a:gd name="T67" fmla="*/ 5259 h 10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444" h="10419">
                  <a:moveTo>
                    <a:pt x="8676" y="5463"/>
                  </a:moveTo>
                  <a:cubicBezTo>
                    <a:pt x="7695" y="6473"/>
                    <a:pt x="7695" y="6473"/>
                    <a:pt x="7695" y="6473"/>
                  </a:cubicBezTo>
                  <a:cubicBezTo>
                    <a:pt x="7023" y="7146"/>
                    <a:pt x="7023" y="7146"/>
                    <a:pt x="7023" y="7146"/>
                  </a:cubicBezTo>
                  <a:cubicBezTo>
                    <a:pt x="6773" y="7395"/>
                    <a:pt x="6494" y="7588"/>
                    <a:pt x="6193" y="7720"/>
                  </a:cubicBezTo>
                  <a:cubicBezTo>
                    <a:pt x="6147" y="7740"/>
                    <a:pt x="6147" y="7740"/>
                    <a:pt x="6147" y="7740"/>
                  </a:cubicBezTo>
                  <a:cubicBezTo>
                    <a:pt x="5960" y="7817"/>
                    <a:pt x="5763" y="7871"/>
                    <a:pt x="5562" y="7903"/>
                  </a:cubicBezTo>
                  <a:cubicBezTo>
                    <a:pt x="5067" y="7979"/>
                    <a:pt x="4592" y="7921"/>
                    <a:pt x="4142" y="7732"/>
                  </a:cubicBezTo>
                  <a:cubicBezTo>
                    <a:pt x="3981" y="7654"/>
                    <a:pt x="3981" y="7654"/>
                    <a:pt x="3981" y="7654"/>
                  </a:cubicBezTo>
                  <a:cubicBezTo>
                    <a:pt x="3709" y="7522"/>
                    <a:pt x="3460" y="7345"/>
                    <a:pt x="3243" y="7127"/>
                  </a:cubicBezTo>
                  <a:cubicBezTo>
                    <a:pt x="2979" y="6863"/>
                    <a:pt x="2781" y="6562"/>
                    <a:pt x="2654" y="6232"/>
                  </a:cubicBezTo>
                  <a:cubicBezTo>
                    <a:pt x="2630" y="6171"/>
                    <a:pt x="2610" y="6110"/>
                    <a:pt x="2590" y="6046"/>
                  </a:cubicBezTo>
                  <a:cubicBezTo>
                    <a:pt x="2549" y="5923"/>
                    <a:pt x="2519" y="5796"/>
                    <a:pt x="2499" y="5668"/>
                  </a:cubicBezTo>
                  <a:cubicBezTo>
                    <a:pt x="2482" y="5570"/>
                    <a:pt x="2471" y="5472"/>
                    <a:pt x="2464" y="5376"/>
                  </a:cubicBezTo>
                  <a:cubicBezTo>
                    <a:pt x="2467" y="5218"/>
                    <a:pt x="2467" y="5218"/>
                    <a:pt x="2467" y="5218"/>
                  </a:cubicBezTo>
                  <a:cubicBezTo>
                    <a:pt x="2477" y="4496"/>
                    <a:pt x="2734" y="3894"/>
                    <a:pt x="3252" y="3375"/>
                  </a:cubicBezTo>
                  <a:cubicBezTo>
                    <a:pt x="3675" y="2952"/>
                    <a:pt x="4152" y="2709"/>
                    <a:pt x="4710" y="2629"/>
                  </a:cubicBezTo>
                  <a:cubicBezTo>
                    <a:pt x="5131" y="2571"/>
                    <a:pt x="5536" y="2605"/>
                    <a:pt x="5924" y="2733"/>
                  </a:cubicBezTo>
                  <a:cubicBezTo>
                    <a:pt x="5766" y="2889"/>
                    <a:pt x="5580" y="3072"/>
                    <a:pt x="5365" y="3283"/>
                  </a:cubicBezTo>
                  <a:cubicBezTo>
                    <a:pt x="4996" y="3645"/>
                    <a:pt x="4612" y="4025"/>
                    <a:pt x="4214" y="4424"/>
                  </a:cubicBezTo>
                  <a:cubicBezTo>
                    <a:pt x="3018" y="5618"/>
                    <a:pt x="3018" y="5618"/>
                    <a:pt x="3018" y="5618"/>
                  </a:cubicBezTo>
                  <a:cubicBezTo>
                    <a:pt x="3047" y="5764"/>
                    <a:pt x="3047" y="5764"/>
                    <a:pt x="3047" y="5764"/>
                  </a:cubicBezTo>
                  <a:cubicBezTo>
                    <a:pt x="3056" y="5813"/>
                    <a:pt x="3294" y="6972"/>
                    <a:pt x="4611" y="7345"/>
                  </a:cubicBezTo>
                  <a:cubicBezTo>
                    <a:pt x="4769" y="7390"/>
                    <a:pt x="4769" y="7390"/>
                    <a:pt x="4769" y="7390"/>
                  </a:cubicBezTo>
                  <a:cubicBezTo>
                    <a:pt x="9653" y="2505"/>
                    <a:pt x="9653" y="2505"/>
                    <a:pt x="9653" y="2505"/>
                  </a:cubicBezTo>
                  <a:cubicBezTo>
                    <a:pt x="8783" y="1636"/>
                    <a:pt x="8783" y="1636"/>
                    <a:pt x="8783" y="1636"/>
                  </a:cubicBezTo>
                  <a:cubicBezTo>
                    <a:pt x="8281" y="1134"/>
                    <a:pt x="7706" y="752"/>
                    <a:pt x="7073" y="501"/>
                  </a:cubicBezTo>
                  <a:cubicBezTo>
                    <a:pt x="5811" y="0"/>
                    <a:pt x="4461" y="0"/>
                    <a:pt x="3202" y="501"/>
                  </a:cubicBezTo>
                  <a:cubicBezTo>
                    <a:pt x="2569" y="752"/>
                    <a:pt x="1994" y="1134"/>
                    <a:pt x="1491" y="1636"/>
                  </a:cubicBezTo>
                  <a:cubicBezTo>
                    <a:pt x="989" y="2139"/>
                    <a:pt x="610" y="2711"/>
                    <a:pt x="366" y="3337"/>
                  </a:cubicBezTo>
                  <a:cubicBezTo>
                    <a:pt x="123" y="3960"/>
                    <a:pt x="0" y="4607"/>
                    <a:pt x="0" y="5261"/>
                  </a:cubicBezTo>
                  <a:cubicBezTo>
                    <a:pt x="0" y="5914"/>
                    <a:pt x="123" y="6564"/>
                    <a:pt x="366" y="7193"/>
                  </a:cubicBezTo>
                  <a:cubicBezTo>
                    <a:pt x="609" y="7827"/>
                    <a:pt x="988" y="8402"/>
                    <a:pt x="1491" y="8905"/>
                  </a:cubicBezTo>
                  <a:cubicBezTo>
                    <a:pt x="1976" y="9392"/>
                    <a:pt x="2540" y="9769"/>
                    <a:pt x="3165" y="10029"/>
                  </a:cubicBezTo>
                  <a:cubicBezTo>
                    <a:pt x="3788" y="10288"/>
                    <a:pt x="4452" y="10419"/>
                    <a:pt x="5137" y="10419"/>
                  </a:cubicBezTo>
                  <a:cubicBezTo>
                    <a:pt x="5823" y="10419"/>
                    <a:pt x="6486" y="10288"/>
                    <a:pt x="7109" y="10029"/>
                  </a:cubicBezTo>
                  <a:cubicBezTo>
                    <a:pt x="7735" y="9769"/>
                    <a:pt x="8298" y="9391"/>
                    <a:pt x="8782" y="8907"/>
                  </a:cubicBezTo>
                  <a:cubicBezTo>
                    <a:pt x="9499" y="8198"/>
                    <a:pt x="9499" y="8198"/>
                    <a:pt x="9499" y="8198"/>
                  </a:cubicBezTo>
                  <a:cubicBezTo>
                    <a:pt x="8988" y="7409"/>
                    <a:pt x="8687" y="6471"/>
                    <a:pt x="8676" y="5463"/>
                  </a:cubicBezTo>
                  <a:moveTo>
                    <a:pt x="19444" y="10419"/>
                  </a:moveTo>
                  <a:cubicBezTo>
                    <a:pt x="16957" y="10419"/>
                    <a:pt x="16957" y="10419"/>
                    <a:pt x="16957" y="10419"/>
                  </a:cubicBezTo>
                  <a:cubicBezTo>
                    <a:pt x="16957" y="5259"/>
                    <a:pt x="16957" y="5259"/>
                    <a:pt x="16957" y="5259"/>
                  </a:cubicBezTo>
                  <a:cubicBezTo>
                    <a:pt x="16957" y="4894"/>
                    <a:pt x="16887" y="4548"/>
                    <a:pt x="16751" y="4231"/>
                  </a:cubicBezTo>
                  <a:cubicBezTo>
                    <a:pt x="16614" y="3911"/>
                    <a:pt x="16423" y="3626"/>
                    <a:pt x="16181" y="3385"/>
                  </a:cubicBezTo>
                  <a:cubicBezTo>
                    <a:pt x="15941" y="3145"/>
                    <a:pt x="15657" y="2953"/>
                    <a:pt x="15336" y="2816"/>
                  </a:cubicBezTo>
                  <a:cubicBezTo>
                    <a:pt x="15018" y="2680"/>
                    <a:pt x="14673" y="2610"/>
                    <a:pt x="14307" y="2610"/>
                  </a:cubicBezTo>
                  <a:cubicBezTo>
                    <a:pt x="13940" y="2610"/>
                    <a:pt x="13590" y="2680"/>
                    <a:pt x="13266" y="2817"/>
                  </a:cubicBezTo>
                  <a:cubicBezTo>
                    <a:pt x="12938" y="2954"/>
                    <a:pt x="12651" y="3145"/>
                    <a:pt x="12411" y="3385"/>
                  </a:cubicBezTo>
                  <a:cubicBezTo>
                    <a:pt x="12170" y="3626"/>
                    <a:pt x="11978" y="3911"/>
                    <a:pt x="11841" y="4231"/>
                  </a:cubicBezTo>
                  <a:cubicBezTo>
                    <a:pt x="11705" y="4548"/>
                    <a:pt x="11636" y="4894"/>
                    <a:pt x="11636" y="5259"/>
                  </a:cubicBezTo>
                  <a:cubicBezTo>
                    <a:pt x="11636" y="5626"/>
                    <a:pt x="11705" y="5977"/>
                    <a:pt x="11842" y="6301"/>
                  </a:cubicBezTo>
                  <a:cubicBezTo>
                    <a:pt x="11979" y="6629"/>
                    <a:pt x="12171" y="6916"/>
                    <a:pt x="12411" y="7156"/>
                  </a:cubicBezTo>
                  <a:cubicBezTo>
                    <a:pt x="12650" y="7396"/>
                    <a:pt x="12938" y="7588"/>
                    <a:pt x="13265" y="7725"/>
                  </a:cubicBezTo>
                  <a:cubicBezTo>
                    <a:pt x="13590" y="7861"/>
                    <a:pt x="13940" y="7931"/>
                    <a:pt x="14307" y="7931"/>
                  </a:cubicBezTo>
                  <a:cubicBezTo>
                    <a:pt x="16466" y="7931"/>
                    <a:pt x="16466" y="7931"/>
                    <a:pt x="16466" y="7931"/>
                  </a:cubicBezTo>
                  <a:cubicBezTo>
                    <a:pt x="16466" y="10419"/>
                    <a:pt x="16466" y="10419"/>
                    <a:pt x="16466" y="10419"/>
                  </a:cubicBezTo>
                  <a:cubicBezTo>
                    <a:pt x="14307" y="10419"/>
                    <a:pt x="14307" y="10419"/>
                    <a:pt x="14307" y="10419"/>
                  </a:cubicBezTo>
                  <a:cubicBezTo>
                    <a:pt x="13608" y="10419"/>
                    <a:pt x="12936" y="10284"/>
                    <a:pt x="12311" y="10016"/>
                  </a:cubicBezTo>
                  <a:cubicBezTo>
                    <a:pt x="11687" y="9750"/>
                    <a:pt x="11132" y="9376"/>
                    <a:pt x="10661" y="8906"/>
                  </a:cubicBezTo>
                  <a:cubicBezTo>
                    <a:pt x="10189" y="8434"/>
                    <a:pt x="9816" y="7879"/>
                    <a:pt x="9550" y="7257"/>
                  </a:cubicBezTo>
                  <a:cubicBezTo>
                    <a:pt x="9284" y="6632"/>
                    <a:pt x="9148" y="5960"/>
                    <a:pt x="9148" y="5259"/>
                  </a:cubicBezTo>
                  <a:cubicBezTo>
                    <a:pt x="9148" y="4545"/>
                    <a:pt x="9284" y="3869"/>
                    <a:pt x="9551" y="3251"/>
                  </a:cubicBezTo>
                  <a:cubicBezTo>
                    <a:pt x="9817" y="2636"/>
                    <a:pt x="10191" y="2088"/>
                    <a:pt x="10662" y="1624"/>
                  </a:cubicBezTo>
                  <a:cubicBezTo>
                    <a:pt x="11135" y="1158"/>
                    <a:pt x="11689" y="789"/>
                    <a:pt x="12311" y="525"/>
                  </a:cubicBezTo>
                  <a:cubicBezTo>
                    <a:pt x="12937" y="258"/>
                    <a:pt x="13608" y="122"/>
                    <a:pt x="14307" y="122"/>
                  </a:cubicBezTo>
                  <a:cubicBezTo>
                    <a:pt x="15020" y="122"/>
                    <a:pt x="15696" y="258"/>
                    <a:pt x="16316" y="525"/>
                  </a:cubicBezTo>
                  <a:cubicBezTo>
                    <a:pt x="16929" y="790"/>
                    <a:pt x="17477" y="1160"/>
                    <a:pt x="17942" y="1625"/>
                  </a:cubicBezTo>
                  <a:cubicBezTo>
                    <a:pt x="18405" y="2088"/>
                    <a:pt x="18776" y="2635"/>
                    <a:pt x="19042" y="3251"/>
                  </a:cubicBezTo>
                  <a:cubicBezTo>
                    <a:pt x="19309" y="3871"/>
                    <a:pt x="19444" y="4546"/>
                    <a:pt x="19444" y="5259"/>
                  </a:cubicBezTo>
                  <a:lnTo>
                    <a:pt x="19444" y="1041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11" name="Freeform 6"/>
            <p:cNvSpPr>
              <a:spLocks/>
            </p:cNvSpPr>
            <p:nvPr userDrawn="1"/>
          </p:nvSpPr>
          <p:spPr bwMode="auto">
            <a:xfrm>
              <a:off x="317" y="3915"/>
              <a:ext cx="45" cy="104"/>
            </a:xfrm>
            <a:custGeom>
              <a:avLst/>
              <a:gdLst>
                <a:gd name="T0" fmla="*/ 754 w 1163"/>
                <a:gd name="T1" fmla="*/ 0 h 2694"/>
                <a:gd name="T2" fmla="*/ 754 w 1163"/>
                <a:gd name="T3" fmla="*/ 517 h 2694"/>
                <a:gd name="T4" fmla="*/ 1153 w 1163"/>
                <a:gd name="T5" fmla="*/ 517 h 2694"/>
                <a:gd name="T6" fmla="*/ 1153 w 1163"/>
                <a:gd name="T7" fmla="*/ 800 h 2694"/>
                <a:gd name="T8" fmla="*/ 754 w 1163"/>
                <a:gd name="T9" fmla="*/ 800 h 2694"/>
                <a:gd name="T10" fmla="*/ 754 w 1163"/>
                <a:gd name="T11" fmla="*/ 2127 h 2694"/>
                <a:gd name="T12" fmla="*/ 808 w 1163"/>
                <a:gd name="T13" fmla="*/ 2320 h 2694"/>
                <a:gd name="T14" fmla="*/ 990 w 1163"/>
                <a:gd name="T15" fmla="*/ 2384 h 2694"/>
                <a:gd name="T16" fmla="*/ 1163 w 1163"/>
                <a:gd name="T17" fmla="*/ 2360 h 2694"/>
                <a:gd name="T18" fmla="*/ 1163 w 1163"/>
                <a:gd name="T19" fmla="*/ 2655 h 2694"/>
                <a:gd name="T20" fmla="*/ 883 w 1163"/>
                <a:gd name="T21" fmla="*/ 2694 h 2694"/>
                <a:gd name="T22" fmla="*/ 514 w 1163"/>
                <a:gd name="T23" fmla="*/ 2546 h 2694"/>
                <a:gd name="T24" fmla="*/ 389 w 1163"/>
                <a:gd name="T25" fmla="*/ 2125 h 2694"/>
                <a:gd name="T26" fmla="*/ 389 w 1163"/>
                <a:gd name="T27" fmla="*/ 800 h 2694"/>
                <a:gd name="T28" fmla="*/ 0 w 1163"/>
                <a:gd name="T29" fmla="*/ 800 h 2694"/>
                <a:gd name="T30" fmla="*/ 0 w 1163"/>
                <a:gd name="T31" fmla="*/ 517 h 2694"/>
                <a:gd name="T32" fmla="*/ 389 w 1163"/>
                <a:gd name="T33" fmla="*/ 517 h 2694"/>
                <a:gd name="T34" fmla="*/ 389 w 1163"/>
                <a:gd name="T35" fmla="*/ 0 h 2694"/>
                <a:gd name="T36" fmla="*/ 754 w 1163"/>
                <a:gd name="T37" fmla="*/ 0 h 2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3" h="2694">
                  <a:moveTo>
                    <a:pt x="754" y="0"/>
                  </a:moveTo>
                  <a:cubicBezTo>
                    <a:pt x="754" y="517"/>
                    <a:pt x="754" y="517"/>
                    <a:pt x="754" y="517"/>
                  </a:cubicBezTo>
                  <a:cubicBezTo>
                    <a:pt x="1153" y="517"/>
                    <a:pt x="1153" y="517"/>
                    <a:pt x="1153" y="517"/>
                  </a:cubicBezTo>
                  <a:cubicBezTo>
                    <a:pt x="1153" y="800"/>
                    <a:pt x="1153" y="800"/>
                    <a:pt x="1153" y="800"/>
                  </a:cubicBezTo>
                  <a:cubicBezTo>
                    <a:pt x="754" y="800"/>
                    <a:pt x="754" y="800"/>
                    <a:pt x="754" y="800"/>
                  </a:cubicBezTo>
                  <a:cubicBezTo>
                    <a:pt x="754" y="2127"/>
                    <a:pt x="754" y="2127"/>
                    <a:pt x="754" y="2127"/>
                  </a:cubicBezTo>
                  <a:cubicBezTo>
                    <a:pt x="754" y="2212"/>
                    <a:pt x="772" y="2276"/>
                    <a:pt x="808" y="2320"/>
                  </a:cubicBezTo>
                  <a:cubicBezTo>
                    <a:pt x="843" y="2362"/>
                    <a:pt x="904" y="2384"/>
                    <a:pt x="990" y="2384"/>
                  </a:cubicBezTo>
                  <a:cubicBezTo>
                    <a:pt x="1031" y="2384"/>
                    <a:pt x="1090" y="2376"/>
                    <a:pt x="1163" y="2360"/>
                  </a:cubicBezTo>
                  <a:cubicBezTo>
                    <a:pt x="1163" y="2655"/>
                    <a:pt x="1163" y="2655"/>
                    <a:pt x="1163" y="2655"/>
                  </a:cubicBezTo>
                  <a:cubicBezTo>
                    <a:pt x="1067" y="2681"/>
                    <a:pt x="974" y="2694"/>
                    <a:pt x="883" y="2694"/>
                  </a:cubicBezTo>
                  <a:cubicBezTo>
                    <a:pt x="719" y="2694"/>
                    <a:pt x="596" y="2644"/>
                    <a:pt x="514" y="2546"/>
                  </a:cubicBezTo>
                  <a:cubicBezTo>
                    <a:pt x="431" y="2447"/>
                    <a:pt x="389" y="2307"/>
                    <a:pt x="389" y="2125"/>
                  </a:cubicBezTo>
                  <a:cubicBezTo>
                    <a:pt x="389" y="800"/>
                    <a:pt x="389" y="800"/>
                    <a:pt x="389" y="800"/>
                  </a:cubicBezTo>
                  <a:cubicBezTo>
                    <a:pt x="0" y="800"/>
                    <a:pt x="0" y="800"/>
                    <a:pt x="0" y="800"/>
                  </a:cubicBezTo>
                  <a:cubicBezTo>
                    <a:pt x="0" y="517"/>
                    <a:pt x="0" y="517"/>
                    <a:pt x="0" y="517"/>
                  </a:cubicBezTo>
                  <a:cubicBezTo>
                    <a:pt x="389" y="517"/>
                    <a:pt x="389" y="517"/>
                    <a:pt x="389" y="517"/>
                  </a:cubicBezTo>
                  <a:cubicBezTo>
                    <a:pt x="389" y="0"/>
                    <a:pt x="389" y="0"/>
                    <a:pt x="389" y="0"/>
                  </a:cubicBezTo>
                  <a:lnTo>
                    <a:pt x="754"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12" name="Freeform 7"/>
            <p:cNvSpPr>
              <a:spLocks noEditPoints="1"/>
            </p:cNvSpPr>
            <p:nvPr userDrawn="1"/>
          </p:nvSpPr>
          <p:spPr bwMode="auto">
            <a:xfrm>
              <a:off x="373" y="3934"/>
              <a:ext cx="70" cy="85"/>
            </a:xfrm>
            <a:custGeom>
              <a:avLst/>
              <a:gdLst>
                <a:gd name="T0" fmla="*/ 979 w 1813"/>
                <a:gd name="T1" fmla="*/ 2216 h 2216"/>
                <a:gd name="T2" fmla="*/ 272 w 1813"/>
                <a:gd name="T3" fmla="*/ 1930 h 2216"/>
                <a:gd name="T4" fmla="*/ 0 w 1813"/>
                <a:gd name="T5" fmla="*/ 1167 h 2216"/>
                <a:gd name="T6" fmla="*/ 0 w 1813"/>
                <a:gd name="T7" fmla="*/ 1100 h 2216"/>
                <a:gd name="T8" fmla="*/ 121 w 1813"/>
                <a:gd name="T9" fmla="*/ 532 h 2216"/>
                <a:gd name="T10" fmla="*/ 461 w 1813"/>
                <a:gd name="T11" fmla="*/ 141 h 2216"/>
                <a:gd name="T12" fmla="*/ 934 w 1813"/>
                <a:gd name="T13" fmla="*/ 0 h 2216"/>
                <a:gd name="T14" fmla="*/ 1582 w 1813"/>
                <a:gd name="T15" fmla="*/ 274 h 2216"/>
                <a:gd name="T16" fmla="*/ 1813 w 1813"/>
                <a:gd name="T17" fmla="*/ 1061 h 2216"/>
                <a:gd name="T18" fmla="*/ 1813 w 1813"/>
                <a:gd name="T19" fmla="*/ 1213 h 2216"/>
                <a:gd name="T20" fmla="*/ 365 w 1813"/>
                <a:gd name="T21" fmla="*/ 1213 h 2216"/>
                <a:gd name="T22" fmla="*/ 550 w 1813"/>
                <a:gd name="T23" fmla="*/ 1723 h 2216"/>
                <a:gd name="T24" fmla="*/ 999 w 1813"/>
                <a:gd name="T25" fmla="*/ 1918 h 2216"/>
                <a:gd name="T26" fmla="*/ 1327 w 1813"/>
                <a:gd name="T27" fmla="*/ 1839 h 2216"/>
                <a:gd name="T28" fmla="*/ 1562 w 1813"/>
                <a:gd name="T29" fmla="*/ 1629 h 2216"/>
                <a:gd name="T30" fmla="*/ 1785 w 1813"/>
                <a:gd name="T31" fmla="*/ 1803 h 2216"/>
                <a:gd name="T32" fmla="*/ 979 w 1813"/>
                <a:gd name="T33" fmla="*/ 2216 h 2216"/>
                <a:gd name="T34" fmla="*/ 934 w 1813"/>
                <a:gd name="T35" fmla="*/ 300 h 2216"/>
                <a:gd name="T36" fmla="*/ 562 w 1813"/>
                <a:gd name="T37" fmla="*/ 461 h 2216"/>
                <a:gd name="T38" fmla="*/ 377 w 1813"/>
                <a:gd name="T39" fmla="*/ 912 h 2216"/>
                <a:gd name="T40" fmla="*/ 1447 w 1813"/>
                <a:gd name="T41" fmla="*/ 912 h 2216"/>
                <a:gd name="T42" fmla="*/ 1447 w 1813"/>
                <a:gd name="T43" fmla="*/ 885 h 2216"/>
                <a:gd name="T44" fmla="*/ 1297 w 1813"/>
                <a:gd name="T45" fmla="*/ 453 h 2216"/>
                <a:gd name="T46" fmla="*/ 934 w 1813"/>
                <a:gd name="T47" fmla="*/ 300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3" h="2216">
                  <a:moveTo>
                    <a:pt x="979" y="2216"/>
                  </a:moveTo>
                  <a:cubicBezTo>
                    <a:pt x="690" y="2216"/>
                    <a:pt x="454" y="2121"/>
                    <a:pt x="272" y="1930"/>
                  </a:cubicBezTo>
                  <a:cubicBezTo>
                    <a:pt x="91" y="1740"/>
                    <a:pt x="0" y="1486"/>
                    <a:pt x="0" y="1167"/>
                  </a:cubicBezTo>
                  <a:cubicBezTo>
                    <a:pt x="0" y="1100"/>
                    <a:pt x="0" y="1100"/>
                    <a:pt x="0" y="1100"/>
                  </a:cubicBezTo>
                  <a:cubicBezTo>
                    <a:pt x="0" y="888"/>
                    <a:pt x="40" y="699"/>
                    <a:pt x="121" y="532"/>
                  </a:cubicBezTo>
                  <a:cubicBezTo>
                    <a:pt x="202" y="366"/>
                    <a:pt x="315" y="235"/>
                    <a:pt x="461" y="141"/>
                  </a:cubicBezTo>
                  <a:cubicBezTo>
                    <a:pt x="606" y="47"/>
                    <a:pt x="764" y="0"/>
                    <a:pt x="934" y="0"/>
                  </a:cubicBezTo>
                  <a:cubicBezTo>
                    <a:pt x="1211" y="0"/>
                    <a:pt x="1428" y="91"/>
                    <a:pt x="1582" y="274"/>
                  </a:cubicBezTo>
                  <a:cubicBezTo>
                    <a:pt x="1736" y="458"/>
                    <a:pt x="1813" y="719"/>
                    <a:pt x="1813" y="1061"/>
                  </a:cubicBezTo>
                  <a:cubicBezTo>
                    <a:pt x="1813" y="1213"/>
                    <a:pt x="1813" y="1213"/>
                    <a:pt x="1813" y="1213"/>
                  </a:cubicBezTo>
                  <a:cubicBezTo>
                    <a:pt x="365" y="1213"/>
                    <a:pt x="365" y="1213"/>
                    <a:pt x="365" y="1213"/>
                  </a:cubicBezTo>
                  <a:cubicBezTo>
                    <a:pt x="370" y="1423"/>
                    <a:pt x="432" y="1593"/>
                    <a:pt x="550" y="1723"/>
                  </a:cubicBezTo>
                  <a:cubicBezTo>
                    <a:pt x="668" y="1853"/>
                    <a:pt x="817" y="1918"/>
                    <a:pt x="999" y="1918"/>
                  </a:cubicBezTo>
                  <a:cubicBezTo>
                    <a:pt x="1128" y="1918"/>
                    <a:pt x="1237" y="1891"/>
                    <a:pt x="1327" y="1839"/>
                  </a:cubicBezTo>
                  <a:cubicBezTo>
                    <a:pt x="1416" y="1786"/>
                    <a:pt x="1495" y="1716"/>
                    <a:pt x="1562" y="1629"/>
                  </a:cubicBezTo>
                  <a:cubicBezTo>
                    <a:pt x="1785" y="1803"/>
                    <a:pt x="1785" y="1803"/>
                    <a:pt x="1785" y="1803"/>
                  </a:cubicBezTo>
                  <a:cubicBezTo>
                    <a:pt x="1606" y="2078"/>
                    <a:pt x="1337" y="2216"/>
                    <a:pt x="979" y="2216"/>
                  </a:cubicBezTo>
                  <a:moveTo>
                    <a:pt x="934" y="300"/>
                  </a:moveTo>
                  <a:cubicBezTo>
                    <a:pt x="786" y="300"/>
                    <a:pt x="662" y="354"/>
                    <a:pt x="562" y="461"/>
                  </a:cubicBezTo>
                  <a:cubicBezTo>
                    <a:pt x="462" y="568"/>
                    <a:pt x="401" y="719"/>
                    <a:pt x="377" y="912"/>
                  </a:cubicBezTo>
                  <a:cubicBezTo>
                    <a:pt x="1447" y="912"/>
                    <a:pt x="1447" y="912"/>
                    <a:pt x="1447" y="912"/>
                  </a:cubicBezTo>
                  <a:cubicBezTo>
                    <a:pt x="1447" y="885"/>
                    <a:pt x="1447" y="885"/>
                    <a:pt x="1447" y="885"/>
                  </a:cubicBezTo>
                  <a:cubicBezTo>
                    <a:pt x="1437" y="699"/>
                    <a:pt x="1387" y="555"/>
                    <a:pt x="1297" y="453"/>
                  </a:cubicBezTo>
                  <a:cubicBezTo>
                    <a:pt x="1207" y="351"/>
                    <a:pt x="1087" y="300"/>
                    <a:pt x="934" y="300"/>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13" name="Freeform 8"/>
            <p:cNvSpPr>
              <a:spLocks/>
            </p:cNvSpPr>
            <p:nvPr userDrawn="1"/>
          </p:nvSpPr>
          <p:spPr bwMode="auto">
            <a:xfrm>
              <a:off x="454" y="3934"/>
              <a:ext cx="69" cy="85"/>
            </a:xfrm>
            <a:custGeom>
              <a:avLst/>
              <a:gdLst>
                <a:gd name="T0" fmla="*/ 952 w 1801"/>
                <a:gd name="T1" fmla="*/ 1918 h 2216"/>
                <a:gd name="T2" fmla="*/ 1294 w 1801"/>
                <a:gd name="T3" fmla="*/ 1799 h 2216"/>
                <a:gd name="T4" fmla="*/ 1455 w 1801"/>
                <a:gd name="T5" fmla="*/ 1503 h 2216"/>
                <a:gd name="T6" fmla="*/ 1801 w 1801"/>
                <a:gd name="T7" fmla="*/ 1503 h 2216"/>
                <a:gd name="T8" fmla="*/ 1674 w 1801"/>
                <a:gd name="T9" fmla="*/ 1852 h 2216"/>
                <a:gd name="T10" fmla="*/ 1364 w 1801"/>
                <a:gd name="T11" fmla="*/ 2117 h 2216"/>
                <a:gd name="T12" fmla="*/ 952 w 1801"/>
                <a:gd name="T13" fmla="*/ 2216 h 2216"/>
                <a:gd name="T14" fmla="*/ 258 w 1801"/>
                <a:gd name="T15" fmla="*/ 1924 h 2216"/>
                <a:gd name="T16" fmla="*/ 0 w 1801"/>
                <a:gd name="T17" fmla="*/ 1128 h 2216"/>
                <a:gd name="T18" fmla="*/ 0 w 1801"/>
                <a:gd name="T19" fmla="*/ 1066 h 2216"/>
                <a:gd name="T20" fmla="*/ 115 w 1801"/>
                <a:gd name="T21" fmla="*/ 511 h 2216"/>
                <a:gd name="T22" fmla="*/ 443 w 1801"/>
                <a:gd name="T23" fmla="*/ 134 h 2216"/>
                <a:gd name="T24" fmla="*/ 950 w 1801"/>
                <a:gd name="T25" fmla="*/ 0 h 2216"/>
                <a:gd name="T26" fmla="*/ 1547 w 1801"/>
                <a:gd name="T27" fmla="*/ 215 h 2216"/>
                <a:gd name="T28" fmla="*/ 1801 w 1801"/>
                <a:gd name="T29" fmla="*/ 774 h 2216"/>
                <a:gd name="T30" fmla="*/ 1455 w 1801"/>
                <a:gd name="T31" fmla="*/ 774 h 2216"/>
                <a:gd name="T32" fmla="*/ 1298 w 1801"/>
                <a:gd name="T33" fmla="*/ 433 h 2216"/>
                <a:gd name="T34" fmla="*/ 950 w 1801"/>
                <a:gd name="T35" fmla="*/ 300 h 2216"/>
                <a:gd name="T36" fmla="*/ 518 w 1801"/>
                <a:gd name="T37" fmla="*/ 501 h 2216"/>
                <a:gd name="T38" fmla="*/ 365 w 1801"/>
                <a:gd name="T39" fmla="*/ 1080 h 2216"/>
                <a:gd name="T40" fmla="*/ 365 w 1801"/>
                <a:gd name="T41" fmla="*/ 1149 h 2216"/>
                <a:gd name="T42" fmla="*/ 517 w 1801"/>
                <a:gd name="T43" fmla="*/ 1718 h 2216"/>
                <a:gd name="T44" fmla="*/ 952 w 1801"/>
                <a:gd name="T45" fmla="*/ 1918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01" h="2216">
                  <a:moveTo>
                    <a:pt x="952" y="1918"/>
                  </a:moveTo>
                  <a:cubicBezTo>
                    <a:pt x="1082" y="1918"/>
                    <a:pt x="1196" y="1878"/>
                    <a:pt x="1294" y="1799"/>
                  </a:cubicBezTo>
                  <a:cubicBezTo>
                    <a:pt x="1391" y="1720"/>
                    <a:pt x="1445" y="1621"/>
                    <a:pt x="1455" y="1503"/>
                  </a:cubicBezTo>
                  <a:cubicBezTo>
                    <a:pt x="1801" y="1503"/>
                    <a:pt x="1801" y="1503"/>
                    <a:pt x="1801" y="1503"/>
                  </a:cubicBezTo>
                  <a:cubicBezTo>
                    <a:pt x="1794" y="1625"/>
                    <a:pt x="1752" y="1742"/>
                    <a:pt x="1674" y="1852"/>
                  </a:cubicBezTo>
                  <a:cubicBezTo>
                    <a:pt x="1597" y="1963"/>
                    <a:pt x="1493" y="2051"/>
                    <a:pt x="1364" y="2117"/>
                  </a:cubicBezTo>
                  <a:cubicBezTo>
                    <a:pt x="1234" y="2182"/>
                    <a:pt x="1097" y="2216"/>
                    <a:pt x="952" y="2216"/>
                  </a:cubicBezTo>
                  <a:cubicBezTo>
                    <a:pt x="661" y="2216"/>
                    <a:pt x="429" y="2118"/>
                    <a:pt x="258" y="1924"/>
                  </a:cubicBezTo>
                  <a:cubicBezTo>
                    <a:pt x="86" y="1730"/>
                    <a:pt x="0" y="1465"/>
                    <a:pt x="0" y="1128"/>
                  </a:cubicBezTo>
                  <a:cubicBezTo>
                    <a:pt x="0" y="1066"/>
                    <a:pt x="0" y="1066"/>
                    <a:pt x="0" y="1066"/>
                  </a:cubicBezTo>
                  <a:cubicBezTo>
                    <a:pt x="0" y="858"/>
                    <a:pt x="38" y="673"/>
                    <a:pt x="115" y="511"/>
                  </a:cubicBezTo>
                  <a:cubicBezTo>
                    <a:pt x="191" y="349"/>
                    <a:pt x="301" y="223"/>
                    <a:pt x="443" y="134"/>
                  </a:cubicBezTo>
                  <a:cubicBezTo>
                    <a:pt x="586" y="45"/>
                    <a:pt x="755" y="0"/>
                    <a:pt x="950" y="0"/>
                  </a:cubicBezTo>
                  <a:cubicBezTo>
                    <a:pt x="1190" y="0"/>
                    <a:pt x="1388" y="72"/>
                    <a:pt x="1547" y="215"/>
                  </a:cubicBezTo>
                  <a:cubicBezTo>
                    <a:pt x="1706" y="359"/>
                    <a:pt x="1790" y="545"/>
                    <a:pt x="1801" y="774"/>
                  </a:cubicBezTo>
                  <a:cubicBezTo>
                    <a:pt x="1455" y="774"/>
                    <a:pt x="1455" y="774"/>
                    <a:pt x="1455" y="774"/>
                  </a:cubicBezTo>
                  <a:cubicBezTo>
                    <a:pt x="1445" y="636"/>
                    <a:pt x="1392" y="522"/>
                    <a:pt x="1298" y="433"/>
                  </a:cubicBezTo>
                  <a:cubicBezTo>
                    <a:pt x="1204" y="345"/>
                    <a:pt x="1088" y="300"/>
                    <a:pt x="950" y="300"/>
                  </a:cubicBezTo>
                  <a:cubicBezTo>
                    <a:pt x="764" y="300"/>
                    <a:pt x="620" y="367"/>
                    <a:pt x="518" y="501"/>
                  </a:cubicBezTo>
                  <a:cubicBezTo>
                    <a:pt x="416" y="634"/>
                    <a:pt x="365" y="827"/>
                    <a:pt x="365" y="1080"/>
                  </a:cubicBezTo>
                  <a:cubicBezTo>
                    <a:pt x="365" y="1149"/>
                    <a:pt x="365" y="1149"/>
                    <a:pt x="365" y="1149"/>
                  </a:cubicBezTo>
                  <a:cubicBezTo>
                    <a:pt x="365" y="1395"/>
                    <a:pt x="416" y="1585"/>
                    <a:pt x="517" y="1718"/>
                  </a:cubicBezTo>
                  <a:cubicBezTo>
                    <a:pt x="619" y="1851"/>
                    <a:pt x="764" y="1918"/>
                    <a:pt x="952" y="1918"/>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14" name="Freeform 9"/>
            <p:cNvSpPr>
              <a:spLocks/>
            </p:cNvSpPr>
            <p:nvPr userDrawn="1"/>
          </p:nvSpPr>
          <p:spPr bwMode="auto">
            <a:xfrm>
              <a:off x="537" y="3901"/>
              <a:ext cx="65" cy="117"/>
            </a:xfrm>
            <a:custGeom>
              <a:avLst/>
              <a:gdLst>
                <a:gd name="T0" fmla="*/ 366 w 1681"/>
                <a:gd name="T1" fmla="*/ 1155 h 3033"/>
                <a:gd name="T2" fmla="*/ 998 w 1681"/>
                <a:gd name="T3" fmla="*/ 857 h 3033"/>
                <a:gd name="T4" fmla="*/ 1681 w 1681"/>
                <a:gd name="T5" fmla="*/ 1621 h 3033"/>
                <a:gd name="T6" fmla="*/ 1681 w 1681"/>
                <a:gd name="T7" fmla="*/ 3033 h 3033"/>
                <a:gd name="T8" fmla="*/ 1315 w 1681"/>
                <a:gd name="T9" fmla="*/ 3033 h 3033"/>
                <a:gd name="T10" fmla="*/ 1315 w 1681"/>
                <a:gd name="T11" fmla="*/ 1619 h 3033"/>
                <a:gd name="T12" fmla="*/ 1210 w 1681"/>
                <a:gd name="T13" fmla="*/ 1277 h 3033"/>
                <a:gd name="T14" fmla="*/ 887 w 1681"/>
                <a:gd name="T15" fmla="*/ 1167 h 3033"/>
                <a:gd name="T16" fmla="*/ 575 w 1681"/>
                <a:gd name="T17" fmla="*/ 1262 h 3033"/>
                <a:gd name="T18" fmla="*/ 366 w 1681"/>
                <a:gd name="T19" fmla="*/ 1511 h 3033"/>
                <a:gd name="T20" fmla="*/ 366 w 1681"/>
                <a:gd name="T21" fmla="*/ 3033 h 3033"/>
                <a:gd name="T22" fmla="*/ 0 w 1681"/>
                <a:gd name="T23" fmla="*/ 3033 h 3033"/>
                <a:gd name="T24" fmla="*/ 0 w 1681"/>
                <a:gd name="T25" fmla="*/ 0 h 3033"/>
                <a:gd name="T26" fmla="*/ 366 w 1681"/>
                <a:gd name="T27" fmla="*/ 0 h 3033"/>
                <a:gd name="T28" fmla="*/ 366 w 1681"/>
                <a:gd name="T29" fmla="*/ 1155 h 3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81" h="3033">
                  <a:moveTo>
                    <a:pt x="366" y="1155"/>
                  </a:moveTo>
                  <a:cubicBezTo>
                    <a:pt x="527" y="956"/>
                    <a:pt x="739" y="857"/>
                    <a:pt x="998" y="857"/>
                  </a:cubicBezTo>
                  <a:cubicBezTo>
                    <a:pt x="1449" y="857"/>
                    <a:pt x="1677" y="1112"/>
                    <a:pt x="1681" y="1621"/>
                  </a:cubicBezTo>
                  <a:cubicBezTo>
                    <a:pt x="1681" y="3033"/>
                    <a:pt x="1681" y="3033"/>
                    <a:pt x="1681" y="3033"/>
                  </a:cubicBezTo>
                  <a:cubicBezTo>
                    <a:pt x="1315" y="3033"/>
                    <a:pt x="1315" y="3033"/>
                    <a:pt x="1315" y="3033"/>
                  </a:cubicBezTo>
                  <a:cubicBezTo>
                    <a:pt x="1315" y="1619"/>
                    <a:pt x="1315" y="1619"/>
                    <a:pt x="1315" y="1619"/>
                  </a:cubicBezTo>
                  <a:cubicBezTo>
                    <a:pt x="1314" y="1465"/>
                    <a:pt x="1279" y="1351"/>
                    <a:pt x="1210" y="1277"/>
                  </a:cubicBezTo>
                  <a:cubicBezTo>
                    <a:pt x="1141" y="1204"/>
                    <a:pt x="1033" y="1167"/>
                    <a:pt x="887" y="1167"/>
                  </a:cubicBezTo>
                  <a:cubicBezTo>
                    <a:pt x="769" y="1167"/>
                    <a:pt x="665" y="1199"/>
                    <a:pt x="575" y="1262"/>
                  </a:cubicBezTo>
                  <a:cubicBezTo>
                    <a:pt x="485" y="1325"/>
                    <a:pt x="416" y="1408"/>
                    <a:pt x="366" y="1511"/>
                  </a:cubicBezTo>
                  <a:cubicBezTo>
                    <a:pt x="366" y="3033"/>
                    <a:pt x="366" y="3033"/>
                    <a:pt x="366" y="3033"/>
                  </a:cubicBezTo>
                  <a:cubicBezTo>
                    <a:pt x="0" y="3033"/>
                    <a:pt x="0" y="3033"/>
                    <a:pt x="0" y="3033"/>
                  </a:cubicBezTo>
                  <a:cubicBezTo>
                    <a:pt x="0" y="0"/>
                    <a:pt x="0" y="0"/>
                    <a:pt x="0" y="0"/>
                  </a:cubicBezTo>
                  <a:cubicBezTo>
                    <a:pt x="366" y="0"/>
                    <a:pt x="366" y="0"/>
                    <a:pt x="366" y="0"/>
                  </a:cubicBezTo>
                  <a:lnTo>
                    <a:pt x="366" y="115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15" name="Freeform 10"/>
            <p:cNvSpPr>
              <a:spLocks/>
            </p:cNvSpPr>
            <p:nvPr userDrawn="1"/>
          </p:nvSpPr>
          <p:spPr bwMode="auto">
            <a:xfrm>
              <a:off x="622" y="3934"/>
              <a:ext cx="65" cy="84"/>
            </a:xfrm>
            <a:custGeom>
              <a:avLst/>
              <a:gdLst>
                <a:gd name="T0" fmla="*/ 345 w 1680"/>
                <a:gd name="T1" fmla="*/ 40 h 2176"/>
                <a:gd name="T2" fmla="*/ 357 w 1680"/>
                <a:gd name="T3" fmla="*/ 308 h 2176"/>
                <a:gd name="T4" fmla="*/ 997 w 1680"/>
                <a:gd name="T5" fmla="*/ 0 h 2176"/>
                <a:gd name="T6" fmla="*/ 1680 w 1680"/>
                <a:gd name="T7" fmla="*/ 764 h 2176"/>
                <a:gd name="T8" fmla="*/ 1680 w 1680"/>
                <a:gd name="T9" fmla="*/ 2176 h 2176"/>
                <a:gd name="T10" fmla="*/ 1315 w 1680"/>
                <a:gd name="T11" fmla="*/ 2176 h 2176"/>
                <a:gd name="T12" fmla="*/ 1315 w 1680"/>
                <a:gd name="T13" fmla="*/ 762 h 2176"/>
                <a:gd name="T14" fmla="*/ 1209 w 1680"/>
                <a:gd name="T15" fmla="*/ 421 h 2176"/>
                <a:gd name="T16" fmla="*/ 886 w 1680"/>
                <a:gd name="T17" fmla="*/ 310 h 2176"/>
                <a:gd name="T18" fmla="*/ 574 w 1680"/>
                <a:gd name="T19" fmla="*/ 405 h 2176"/>
                <a:gd name="T20" fmla="*/ 365 w 1680"/>
                <a:gd name="T21" fmla="*/ 654 h 2176"/>
                <a:gd name="T22" fmla="*/ 365 w 1680"/>
                <a:gd name="T23" fmla="*/ 2176 h 2176"/>
                <a:gd name="T24" fmla="*/ 0 w 1680"/>
                <a:gd name="T25" fmla="*/ 2176 h 2176"/>
                <a:gd name="T26" fmla="*/ 0 w 1680"/>
                <a:gd name="T27" fmla="*/ 40 h 2176"/>
                <a:gd name="T28" fmla="*/ 345 w 1680"/>
                <a:gd name="T29" fmla="*/ 40 h 2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80" h="2176">
                  <a:moveTo>
                    <a:pt x="345" y="40"/>
                  </a:moveTo>
                  <a:cubicBezTo>
                    <a:pt x="357" y="308"/>
                    <a:pt x="357" y="308"/>
                    <a:pt x="357" y="308"/>
                  </a:cubicBezTo>
                  <a:cubicBezTo>
                    <a:pt x="520" y="103"/>
                    <a:pt x="733" y="0"/>
                    <a:pt x="997" y="0"/>
                  </a:cubicBezTo>
                  <a:cubicBezTo>
                    <a:pt x="1448" y="0"/>
                    <a:pt x="1676" y="255"/>
                    <a:pt x="1680" y="764"/>
                  </a:cubicBezTo>
                  <a:cubicBezTo>
                    <a:pt x="1680" y="2176"/>
                    <a:pt x="1680" y="2176"/>
                    <a:pt x="1680" y="2176"/>
                  </a:cubicBezTo>
                  <a:cubicBezTo>
                    <a:pt x="1315" y="2176"/>
                    <a:pt x="1315" y="2176"/>
                    <a:pt x="1315" y="2176"/>
                  </a:cubicBezTo>
                  <a:cubicBezTo>
                    <a:pt x="1315" y="762"/>
                    <a:pt x="1315" y="762"/>
                    <a:pt x="1315" y="762"/>
                  </a:cubicBezTo>
                  <a:cubicBezTo>
                    <a:pt x="1313" y="608"/>
                    <a:pt x="1278" y="494"/>
                    <a:pt x="1209" y="421"/>
                  </a:cubicBezTo>
                  <a:cubicBezTo>
                    <a:pt x="1140" y="347"/>
                    <a:pt x="1032" y="310"/>
                    <a:pt x="886" y="310"/>
                  </a:cubicBezTo>
                  <a:cubicBezTo>
                    <a:pt x="768" y="310"/>
                    <a:pt x="664" y="342"/>
                    <a:pt x="574" y="405"/>
                  </a:cubicBezTo>
                  <a:cubicBezTo>
                    <a:pt x="485" y="468"/>
                    <a:pt x="415" y="551"/>
                    <a:pt x="365" y="654"/>
                  </a:cubicBezTo>
                  <a:cubicBezTo>
                    <a:pt x="365" y="2176"/>
                    <a:pt x="365" y="2176"/>
                    <a:pt x="365" y="2176"/>
                  </a:cubicBezTo>
                  <a:cubicBezTo>
                    <a:pt x="0" y="2176"/>
                    <a:pt x="0" y="2176"/>
                    <a:pt x="0" y="2176"/>
                  </a:cubicBezTo>
                  <a:cubicBezTo>
                    <a:pt x="0" y="40"/>
                    <a:pt x="0" y="40"/>
                    <a:pt x="0" y="40"/>
                  </a:cubicBezTo>
                  <a:lnTo>
                    <a:pt x="345" y="4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16" name="Freeform 11"/>
            <p:cNvSpPr>
              <a:spLocks noEditPoints="1"/>
            </p:cNvSpPr>
            <p:nvPr userDrawn="1"/>
          </p:nvSpPr>
          <p:spPr bwMode="auto">
            <a:xfrm>
              <a:off x="702" y="3934"/>
              <a:ext cx="75" cy="85"/>
            </a:xfrm>
            <a:custGeom>
              <a:avLst/>
              <a:gdLst>
                <a:gd name="T0" fmla="*/ 0 w 1945"/>
                <a:gd name="T1" fmla="*/ 1088 h 2216"/>
                <a:gd name="T2" fmla="*/ 123 w 1945"/>
                <a:gd name="T3" fmla="*/ 523 h 2216"/>
                <a:gd name="T4" fmla="*/ 467 w 1945"/>
                <a:gd name="T5" fmla="*/ 136 h 2216"/>
                <a:gd name="T6" fmla="*/ 969 w 1945"/>
                <a:gd name="T7" fmla="*/ 0 h 2216"/>
                <a:gd name="T8" fmla="*/ 1675 w 1945"/>
                <a:gd name="T9" fmla="*/ 302 h 2216"/>
                <a:gd name="T10" fmla="*/ 1945 w 1945"/>
                <a:gd name="T11" fmla="*/ 1106 h 2216"/>
                <a:gd name="T12" fmla="*/ 1945 w 1945"/>
                <a:gd name="T13" fmla="*/ 1131 h 2216"/>
                <a:gd name="T14" fmla="*/ 1825 w 1945"/>
                <a:gd name="T15" fmla="*/ 1692 h 2216"/>
                <a:gd name="T16" fmla="*/ 1484 w 1945"/>
                <a:gd name="T17" fmla="*/ 2078 h 2216"/>
                <a:gd name="T18" fmla="*/ 973 w 1945"/>
                <a:gd name="T19" fmla="*/ 2216 h 2216"/>
                <a:gd name="T20" fmla="*/ 269 w 1945"/>
                <a:gd name="T21" fmla="*/ 1914 h 2216"/>
                <a:gd name="T22" fmla="*/ 0 w 1945"/>
                <a:gd name="T23" fmla="*/ 1114 h 2216"/>
                <a:gd name="T24" fmla="*/ 0 w 1945"/>
                <a:gd name="T25" fmla="*/ 1088 h 2216"/>
                <a:gd name="T26" fmla="*/ 367 w 1945"/>
                <a:gd name="T27" fmla="*/ 1131 h 2216"/>
                <a:gd name="T28" fmla="*/ 532 w 1945"/>
                <a:gd name="T29" fmla="*/ 1702 h 2216"/>
                <a:gd name="T30" fmla="*/ 973 w 1945"/>
                <a:gd name="T31" fmla="*/ 1918 h 2216"/>
                <a:gd name="T32" fmla="*/ 1416 w 1945"/>
                <a:gd name="T33" fmla="*/ 1700 h 2216"/>
                <a:gd name="T34" fmla="*/ 1580 w 1945"/>
                <a:gd name="T35" fmla="*/ 1088 h 2216"/>
                <a:gd name="T36" fmla="*/ 1413 w 1945"/>
                <a:gd name="T37" fmla="*/ 518 h 2216"/>
                <a:gd name="T38" fmla="*/ 969 w 1945"/>
                <a:gd name="T39" fmla="*/ 300 h 2216"/>
                <a:gd name="T40" fmla="*/ 533 w 1945"/>
                <a:gd name="T41" fmla="*/ 515 h 2216"/>
                <a:gd name="T42" fmla="*/ 367 w 1945"/>
                <a:gd name="T43" fmla="*/ 1131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45" h="2216">
                  <a:moveTo>
                    <a:pt x="0" y="1088"/>
                  </a:moveTo>
                  <a:cubicBezTo>
                    <a:pt x="0" y="879"/>
                    <a:pt x="41" y="691"/>
                    <a:pt x="123" y="523"/>
                  </a:cubicBezTo>
                  <a:cubicBezTo>
                    <a:pt x="206" y="356"/>
                    <a:pt x="320" y="227"/>
                    <a:pt x="467" y="136"/>
                  </a:cubicBezTo>
                  <a:cubicBezTo>
                    <a:pt x="614" y="45"/>
                    <a:pt x="781" y="0"/>
                    <a:pt x="969" y="0"/>
                  </a:cubicBezTo>
                  <a:cubicBezTo>
                    <a:pt x="1260" y="0"/>
                    <a:pt x="1496" y="101"/>
                    <a:pt x="1675" y="302"/>
                  </a:cubicBezTo>
                  <a:cubicBezTo>
                    <a:pt x="1855" y="503"/>
                    <a:pt x="1945" y="771"/>
                    <a:pt x="1945" y="1106"/>
                  </a:cubicBezTo>
                  <a:cubicBezTo>
                    <a:pt x="1945" y="1131"/>
                    <a:pt x="1945" y="1131"/>
                    <a:pt x="1945" y="1131"/>
                  </a:cubicBezTo>
                  <a:cubicBezTo>
                    <a:pt x="1945" y="1340"/>
                    <a:pt x="1905" y="1526"/>
                    <a:pt x="1825" y="1692"/>
                  </a:cubicBezTo>
                  <a:cubicBezTo>
                    <a:pt x="1746" y="1857"/>
                    <a:pt x="1632" y="1986"/>
                    <a:pt x="1484" y="2078"/>
                  </a:cubicBezTo>
                  <a:cubicBezTo>
                    <a:pt x="1335" y="2170"/>
                    <a:pt x="1166" y="2216"/>
                    <a:pt x="973" y="2216"/>
                  </a:cubicBezTo>
                  <a:cubicBezTo>
                    <a:pt x="684" y="2216"/>
                    <a:pt x="449" y="2115"/>
                    <a:pt x="269" y="1914"/>
                  </a:cubicBezTo>
                  <a:cubicBezTo>
                    <a:pt x="89" y="1712"/>
                    <a:pt x="0" y="1445"/>
                    <a:pt x="0" y="1114"/>
                  </a:cubicBezTo>
                  <a:lnTo>
                    <a:pt x="0" y="1088"/>
                  </a:lnTo>
                  <a:close/>
                  <a:moveTo>
                    <a:pt x="367" y="1131"/>
                  </a:moveTo>
                  <a:cubicBezTo>
                    <a:pt x="367" y="1369"/>
                    <a:pt x="422" y="1559"/>
                    <a:pt x="532" y="1702"/>
                  </a:cubicBezTo>
                  <a:cubicBezTo>
                    <a:pt x="642" y="1846"/>
                    <a:pt x="789" y="1918"/>
                    <a:pt x="973" y="1918"/>
                  </a:cubicBezTo>
                  <a:cubicBezTo>
                    <a:pt x="1159" y="1918"/>
                    <a:pt x="1306" y="1845"/>
                    <a:pt x="1416" y="1700"/>
                  </a:cubicBezTo>
                  <a:cubicBezTo>
                    <a:pt x="1525" y="1554"/>
                    <a:pt x="1580" y="1350"/>
                    <a:pt x="1580" y="1088"/>
                  </a:cubicBezTo>
                  <a:cubicBezTo>
                    <a:pt x="1580" y="854"/>
                    <a:pt x="1524" y="664"/>
                    <a:pt x="1413" y="518"/>
                  </a:cubicBezTo>
                  <a:cubicBezTo>
                    <a:pt x="1302" y="373"/>
                    <a:pt x="1154" y="300"/>
                    <a:pt x="969" y="300"/>
                  </a:cubicBezTo>
                  <a:cubicBezTo>
                    <a:pt x="789" y="300"/>
                    <a:pt x="644" y="372"/>
                    <a:pt x="533" y="515"/>
                  </a:cubicBezTo>
                  <a:cubicBezTo>
                    <a:pt x="422" y="659"/>
                    <a:pt x="367" y="864"/>
                    <a:pt x="367" y="1131"/>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17" name="Rectangle 12"/>
            <p:cNvSpPr>
              <a:spLocks noChangeArrowheads="1"/>
            </p:cNvSpPr>
            <p:nvPr userDrawn="1"/>
          </p:nvSpPr>
          <p:spPr bwMode="auto">
            <a:xfrm>
              <a:off x="795" y="3901"/>
              <a:ext cx="14" cy="117"/>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18" name="Freeform 13"/>
            <p:cNvSpPr>
              <a:spLocks noEditPoints="1"/>
            </p:cNvSpPr>
            <p:nvPr userDrawn="1"/>
          </p:nvSpPr>
          <p:spPr bwMode="auto">
            <a:xfrm>
              <a:off x="826" y="3934"/>
              <a:ext cx="75" cy="85"/>
            </a:xfrm>
            <a:custGeom>
              <a:avLst/>
              <a:gdLst>
                <a:gd name="T0" fmla="*/ 0 w 1945"/>
                <a:gd name="T1" fmla="*/ 1088 h 2216"/>
                <a:gd name="T2" fmla="*/ 123 w 1945"/>
                <a:gd name="T3" fmla="*/ 523 h 2216"/>
                <a:gd name="T4" fmla="*/ 467 w 1945"/>
                <a:gd name="T5" fmla="*/ 136 h 2216"/>
                <a:gd name="T6" fmla="*/ 969 w 1945"/>
                <a:gd name="T7" fmla="*/ 0 h 2216"/>
                <a:gd name="T8" fmla="*/ 1676 w 1945"/>
                <a:gd name="T9" fmla="*/ 302 h 2216"/>
                <a:gd name="T10" fmla="*/ 1945 w 1945"/>
                <a:gd name="T11" fmla="*/ 1106 h 2216"/>
                <a:gd name="T12" fmla="*/ 1945 w 1945"/>
                <a:gd name="T13" fmla="*/ 1131 h 2216"/>
                <a:gd name="T14" fmla="*/ 1826 w 1945"/>
                <a:gd name="T15" fmla="*/ 1692 h 2216"/>
                <a:gd name="T16" fmla="*/ 1484 w 1945"/>
                <a:gd name="T17" fmla="*/ 2078 h 2216"/>
                <a:gd name="T18" fmla="*/ 974 w 1945"/>
                <a:gd name="T19" fmla="*/ 2216 h 2216"/>
                <a:gd name="T20" fmla="*/ 269 w 1945"/>
                <a:gd name="T21" fmla="*/ 1914 h 2216"/>
                <a:gd name="T22" fmla="*/ 0 w 1945"/>
                <a:gd name="T23" fmla="*/ 1114 h 2216"/>
                <a:gd name="T24" fmla="*/ 0 w 1945"/>
                <a:gd name="T25" fmla="*/ 1088 h 2216"/>
                <a:gd name="T26" fmla="*/ 367 w 1945"/>
                <a:gd name="T27" fmla="*/ 1131 h 2216"/>
                <a:gd name="T28" fmla="*/ 532 w 1945"/>
                <a:gd name="T29" fmla="*/ 1702 h 2216"/>
                <a:gd name="T30" fmla="*/ 974 w 1945"/>
                <a:gd name="T31" fmla="*/ 1918 h 2216"/>
                <a:gd name="T32" fmla="*/ 1416 w 1945"/>
                <a:gd name="T33" fmla="*/ 1700 h 2216"/>
                <a:gd name="T34" fmla="*/ 1580 w 1945"/>
                <a:gd name="T35" fmla="*/ 1088 h 2216"/>
                <a:gd name="T36" fmla="*/ 1413 w 1945"/>
                <a:gd name="T37" fmla="*/ 518 h 2216"/>
                <a:gd name="T38" fmla="*/ 969 w 1945"/>
                <a:gd name="T39" fmla="*/ 300 h 2216"/>
                <a:gd name="T40" fmla="*/ 533 w 1945"/>
                <a:gd name="T41" fmla="*/ 515 h 2216"/>
                <a:gd name="T42" fmla="*/ 367 w 1945"/>
                <a:gd name="T43" fmla="*/ 1131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45" h="2216">
                  <a:moveTo>
                    <a:pt x="0" y="1088"/>
                  </a:moveTo>
                  <a:cubicBezTo>
                    <a:pt x="0" y="879"/>
                    <a:pt x="41" y="691"/>
                    <a:pt x="123" y="523"/>
                  </a:cubicBezTo>
                  <a:cubicBezTo>
                    <a:pt x="206" y="356"/>
                    <a:pt x="320" y="227"/>
                    <a:pt x="467" y="136"/>
                  </a:cubicBezTo>
                  <a:cubicBezTo>
                    <a:pt x="614" y="45"/>
                    <a:pt x="781" y="0"/>
                    <a:pt x="969" y="0"/>
                  </a:cubicBezTo>
                  <a:cubicBezTo>
                    <a:pt x="1261" y="0"/>
                    <a:pt x="1496" y="101"/>
                    <a:pt x="1676" y="302"/>
                  </a:cubicBezTo>
                  <a:cubicBezTo>
                    <a:pt x="1855" y="503"/>
                    <a:pt x="1945" y="771"/>
                    <a:pt x="1945" y="1106"/>
                  </a:cubicBezTo>
                  <a:cubicBezTo>
                    <a:pt x="1945" y="1131"/>
                    <a:pt x="1945" y="1131"/>
                    <a:pt x="1945" y="1131"/>
                  </a:cubicBezTo>
                  <a:cubicBezTo>
                    <a:pt x="1945" y="1340"/>
                    <a:pt x="1905" y="1526"/>
                    <a:pt x="1826" y="1692"/>
                  </a:cubicBezTo>
                  <a:cubicBezTo>
                    <a:pt x="1746" y="1857"/>
                    <a:pt x="1632" y="1986"/>
                    <a:pt x="1484" y="2078"/>
                  </a:cubicBezTo>
                  <a:cubicBezTo>
                    <a:pt x="1336" y="2170"/>
                    <a:pt x="1166" y="2216"/>
                    <a:pt x="974" y="2216"/>
                  </a:cubicBezTo>
                  <a:cubicBezTo>
                    <a:pt x="684" y="2216"/>
                    <a:pt x="449" y="2115"/>
                    <a:pt x="269" y="1914"/>
                  </a:cubicBezTo>
                  <a:cubicBezTo>
                    <a:pt x="90" y="1712"/>
                    <a:pt x="0" y="1445"/>
                    <a:pt x="0" y="1114"/>
                  </a:cubicBezTo>
                  <a:lnTo>
                    <a:pt x="0" y="1088"/>
                  </a:lnTo>
                  <a:close/>
                  <a:moveTo>
                    <a:pt x="367" y="1131"/>
                  </a:moveTo>
                  <a:cubicBezTo>
                    <a:pt x="367" y="1369"/>
                    <a:pt x="422" y="1559"/>
                    <a:pt x="532" y="1702"/>
                  </a:cubicBezTo>
                  <a:cubicBezTo>
                    <a:pt x="642" y="1846"/>
                    <a:pt x="789" y="1918"/>
                    <a:pt x="974" y="1918"/>
                  </a:cubicBezTo>
                  <a:cubicBezTo>
                    <a:pt x="1159" y="1918"/>
                    <a:pt x="1307" y="1845"/>
                    <a:pt x="1416" y="1700"/>
                  </a:cubicBezTo>
                  <a:cubicBezTo>
                    <a:pt x="1525" y="1554"/>
                    <a:pt x="1580" y="1350"/>
                    <a:pt x="1580" y="1088"/>
                  </a:cubicBezTo>
                  <a:cubicBezTo>
                    <a:pt x="1580" y="854"/>
                    <a:pt x="1524" y="664"/>
                    <a:pt x="1413" y="518"/>
                  </a:cubicBezTo>
                  <a:cubicBezTo>
                    <a:pt x="1301" y="373"/>
                    <a:pt x="1154" y="300"/>
                    <a:pt x="969" y="300"/>
                  </a:cubicBezTo>
                  <a:cubicBezTo>
                    <a:pt x="789" y="300"/>
                    <a:pt x="644" y="372"/>
                    <a:pt x="533" y="515"/>
                  </a:cubicBezTo>
                  <a:cubicBezTo>
                    <a:pt x="423" y="659"/>
                    <a:pt x="367" y="864"/>
                    <a:pt x="367" y="1131"/>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19" name="Freeform 14"/>
            <p:cNvSpPr>
              <a:spLocks noEditPoints="1"/>
            </p:cNvSpPr>
            <p:nvPr userDrawn="1"/>
          </p:nvSpPr>
          <p:spPr bwMode="auto">
            <a:xfrm>
              <a:off x="914" y="3934"/>
              <a:ext cx="69" cy="116"/>
            </a:xfrm>
            <a:custGeom>
              <a:avLst/>
              <a:gdLst>
                <a:gd name="T0" fmla="*/ 0 w 1805"/>
                <a:gd name="T1" fmla="*/ 1090 h 3017"/>
                <a:gd name="T2" fmla="*/ 231 w 1805"/>
                <a:gd name="T3" fmla="*/ 295 h 3017"/>
                <a:gd name="T4" fmla="*/ 843 w 1805"/>
                <a:gd name="T5" fmla="*/ 0 h 3017"/>
                <a:gd name="T6" fmla="*/ 1453 w 1805"/>
                <a:gd name="T7" fmla="*/ 276 h 3017"/>
                <a:gd name="T8" fmla="*/ 1471 w 1805"/>
                <a:gd name="T9" fmla="*/ 40 h 3017"/>
                <a:gd name="T10" fmla="*/ 1805 w 1805"/>
                <a:gd name="T11" fmla="*/ 40 h 3017"/>
                <a:gd name="T12" fmla="*/ 1805 w 1805"/>
                <a:gd name="T13" fmla="*/ 2125 h 3017"/>
                <a:gd name="T14" fmla="*/ 1559 w 1805"/>
                <a:gd name="T15" fmla="*/ 2779 h 3017"/>
                <a:gd name="T16" fmla="*/ 898 w 1805"/>
                <a:gd name="T17" fmla="*/ 3017 h 3017"/>
                <a:gd name="T18" fmla="*/ 446 w 1805"/>
                <a:gd name="T19" fmla="*/ 2919 h 3017"/>
                <a:gd name="T20" fmla="*/ 109 w 1805"/>
                <a:gd name="T21" fmla="*/ 2648 h 3017"/>
                <a:gd name="T22" fmla="*/ 298 w 1805"/>
                <a:gd name="T23" fmla="*/ 2429 h 3017"/>
                <a:gd name="T24" fmla="*/ 873 w 1805"/>
                <a:gd name="T25" fmla="*/ 2719 h 3017"/>
                <a:gd name="T26" fmla="*/ 1288 w 1805"/>
                <a:gd name="T27" fmla="*/ 2569 h 3017"/>
                <a:gd name="T28" fmla="*/ 1438 w 1805"/>
                <a:gd name="T29" fmla="*/ 2147 h 3017"/>
                <a:gd name="T30" fmla="*/ 1438 w 1805"/>
                <a:gd name="T31" fmla="*/ 1963 h 3017"/>
                <a:gd name="T32" fmla="*/ 839 w 1805"/>
                <a:gd name="T33" fmla="*/ 2216 h 3017"/>
                <a:gd name="T34" fmla="*/ 232 w 1805"/>
                <a:gd name="T35" fmla="*/ 1914 h 3017"/>
                <a:gd name="T36" fmla="*/ 0 w 1805"/>
                <a:gd name="T37" fmla="*/ 1090 h 3017"/>
                <a:gd name="T38" fmla="*/ 367 w 1805"/>
                <a:gd name="T39" fmla="*/ 1131 h 3017"/>
                <a:gd name="T40" fmla="*/ 516 w 1805"/>
                <a:gd name="T41" fmla="*/ 1700 h 3017"/>
                <a:gd name="T42" fmla="*/ 930 w 1805"/>
                <a:gd name="T43" fmla="*/ 1906 h 3017"/>
                <a:gd name="T44" fmla="*/ 1438 w 1805"/>
                <a:gd name="T45" fmla="*/ 1591 h 3017"/>
                <a:gd name="T46" fmla="*/ 1438 w 1805"/>
                <a:gd name="T47" fmla="*/ 616 h 3017"/>
                <a:gd name="T48" fmla="*/ 934 w 1805"/>
                <a:gd name="T49" fmla="*/ 310 h 3017"/>
                <a:gd name="T50" fmla="*/ 517 w 1805"/>
                <a:gd name="T51" fmla="*/ 517 h 3017"/>
                <a:gd name="T52" fmla="*/ 367 w 1805"/>
                <a:gd name="T53" fmla="*/ 1131 h 3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05" h="3017">
                  <a:moveTo>
                    <a:pt x="0" y="1090"/>
                  </a:moveTo>
                  <a:cubicBezTo>
                    <a:pt x="0" y="757"/>
                    <a:pt x="77" y="492"/>
                    <a:pt x="231" y="295"/>
                  </a:cubicBezTo>
                  <a:cubicBezTo>
                    <a:pt x="385" y="99"/>
                    <a:pt x="589" y="0"/>
                    <a:pt x="843" y="0"/>
                  </a:cubicBezTo>
                  <a:cubicBezTo>
                    <a:pt x="1104" y="0"/>
                    <a:pt x="1307" y="92"/>
                    <a:pt x="1453" y="276"/>
                  </a:cubicBezTo>
                  <a:cubicBezTo>
                    <a:pt x="1471" y="40"/>
                    <a:pt x="1471" y="40"/>
                    <a:pt x="1471" y="40"/>
                  </a:cubicBezTo>
                  <a:cubicBezTo>
                    <a:pt x="1805" y="40"/>
                    <a:pt x="1805" y="40"/>
                    <a:pt x="1805" y="40"/>
                  </a:cubicBezTo>
                  <a:cubicBezTo>
                    <a:pt x="1805" y="2125"/>
                    <a:pt x="1805" y="2125"/>
                    <a:pt x="1805" y="2125"/>
                  </a:cubicBezTo>
                  <a:cubicBezTo>
                    <a:pt x="1805" y="2401"/>
                    <a:pt x="1723" y="2619"/>
                    <a:pt x="1559" y="2779"/>
                  </a:cubicBezTo>
                  <a:cubicBezTo>
                    <a:pt x="1395" y="2938"/>
                    <a:pt x="1175" y="3017"/>
                    <a:pt x="898" y="3017"/>
                  </a:cubicBezTo>
                  <a:cubicBezTo>
                    <a:pt x="744" y="3017"/>
                    <a:pt x="594" y="2985"/>
                    <a:pt x="446" y="2919"/>
                  </a:cubicBezTo>
                  <a:cubicBezTo>
                    <a:pt x="299" y="2853"/>
                    <a:pt x="186" y="2763"/>
                    <a:pt x="109" y="2648"/>
                  </a:cubicBezTo>
                  <a:cubicBezTo>
                    <a:pt x="298" y="2429"/>
                    <a:pt x="298" y="2429"/>
                    <a:pt x="298" y="2429"/>
                  </a:cubicBezTo>
                  <a:cubicBezTo>
                    <a:pt x="455" y="2622"/>
                    <a:pt x="646" y="2719"/>
                    <a:pt x="873" y="2719"/>
                  </a:cubicBezTo>
                  <a:cubicBezTo>
                    <a:pt x="1050" y="2719"/>
                    <a:pt x="1189" y="2669"/>
                    <a:pt x="1288" y="2569"/>
                  </a:cubicBezTo>
                  <a:cubicBezTo>
                    <a:pt x="1388" y="2469"/>
                    <a:pt x="1438" y="2328"/>
                    <a:pt x="1438" y="2147"/>
                  </a:cubicBezTo>
                  <a:cubicBezTo>
                    <a:pt x="1438" y="1963"/>
                    <a:pt x="1438" y="1963"/>
                    <a:pt x="1438" y="1963"/>
                  </a:cubicBezTo>
                  <a:cubicBezTo>
                    <a:pt x="1292" y="2132"/>
                    <a:pt x="1092" y="2216"/>
                    <a:pt x="839" y="2216"/>
                  </a:cubicBezTo>
                  <a:cubicBezTo>
                    <a:pt x="589" y="2216"/>
                    <a:pt x="387" y="2115"/>
                    <a:pt x="232" y="1914"/>
                  </a:cubicBezTo>
                  <a:cubicBezTo>
                    <a:pt x="77" y="1712"/>
                    <a:pt x="0" y="1438"/>
                    <a:pt x="0" y="1090"/>
                  </a:cubicBezTo>
                  <a:moveTo>
                    <a:pt x="367" y="1131"/>
                  </a:moveTo>
                  <a:cubicBezTo>
                    <a:pt x="367" y="1372"/>
                    <a:pt x="417" y="1562"/>
                    <a:pt x="516" y="1700"/>
                  </a:cubicBezTo>
                  <a:cubicBezTo>
                    <a:pt x="614" y="1837"/>
                    <a:pt x="752" y="1906"/>
                    <a:pt x="930" y="1906"/>
                  </a:cubicBezTo>
                  <a:cubicBezTo>
                    <a:pt x="1161" y="1906"/>
                    <a:pt x="1329" y="1801"/>
                    <a:pt x="1438" y="1591"/>
                  </a:cubicBezTo>
                  <a:cubicBezTo>
                    <a:pt x="1438" y="616"/>
                    <a:pt x="1438" y="616"/>
                    <a:pt x="1438" y="616"/>
                  </a:cubicBezTo>
                  <a:cubicBezTo>
                    <a:pt x="1325" y="412"/>
                    <a:pt x="1158" y="310"/>
                    <a:pt x="934" y="310"/>
                  </a:cubicBezTo>
                  <a:cubicBezTo>
                    <a:pt x="756" y="310"/>
                    <a:pt x="617" y="379"/>
                    <a:pt x="517" y="517"/>
                  </a:cubicBezTo>
                  <a:cubicBezTo>
                    <a:pt x="417" y="656"/>
                    <a:pt x="367" y="860"/>
                    <a:pt x="367" y="1131"/>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20" name="Freeform 15"/>
            <p:cNvSpPr>
              <a:spLocks/>
            </p:cNvSpPr>
            <p:nvPr userDrawn="1"/>
          </p:nvSpPr>
          <p:spPr bwMode="auto">
            <a:xfrm>
              <a:off x="994" y="3935"/>
              <a:ext cx="70" cy="116"/>
            </a:xfrm>
            <a:custGeom>
              <a:avLst/>
              <a:gdLst>
                <a:gd name="T0" fmla="*/ 933 w 1821"/>
                <a:gd name="T1" fmla="*/ 1602 h 3000"/>
                <a:gd name="T2" fmla="*/ 1430 w 1821"/>
                <a:gd name="T3" fmla="*/ 0 h 3000"/>
                <a:gd name="T4" fmla="*/ 1821 w 1821"/>
                <a:gd name="T5" fmla="*/ 0 h 3000"/>
                <a:gd name="T6" fmla="*/ 962 w 1821"/>
                <a:gd name="T7" fmla="*/ 2467 h 3000"/>
                <a:gd name="T8" fmla="*/ 328 w 1821"/>
                <a:gd name="T9" fmla="*/ 3000 h 3000"/>
                <a:gd name="T10" fmla="*/ 259 w 1821"/>
                <a:gd name="T11" fmla="*/ 2994 h 3000"/>
                <a:gd name="T12" fmla="*/ 123 w 1821"/>
                <a:gd name="T13" fmla="*/ 2969 h 3000"/>
                <a:gd name="T14" fmla="*/ 123 w 1821"/>
                <a:gd name="T15" fmla="*/ 2673 h 3000"/>
                <a:gd name="T16" fmla="*/ 221 w 1821"/>
                <a:gd name="T17" fmla="*/ 2680 h 3000"/>
                <a:gd name="T18" fmla="*/ 511 w 1821"/>
                <a:gd name="T19" fmla="*/ 2605 h 3000"/>
                <a:gd name="T20" fmla="*/ 682 w 1821"/>
                <a:gd name="T21" fmla="*/ 2331 h 3000"/>
                <a:gd name="T22" fmla="*/ 763 w 1821"/>
                <a:gd name="T23" fmla="*/ 2113 h 3000"/>
                <a:gd name="T24" fmla="*/ 0 w 1821"/>
                <a:gd name="T25" fmla="*/ 0 h 3000"/>
                <a:gd name="T26" fmla="*/ 399 w 1821"/>
                <a:gd name="T27" fmla="*/ 0 h 3000"/>
                <a:gd name="T28" fmla="*/ 933 w 1821"/>
                <a:gd name="T29" fmla="*/ 1602 h 3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21" h="3000">
                  <a:moveTo>
                    <a:pt x="933" y="1602"/>
                  </a:moveTo>
                  <a:cubicBezTo>
                    <a:pt x="1430" y="0"/>
                    <a:pt x="1430" y="0"/>
                    <a:pt x="1430" y="0"/>
                  </a:cubicBezTo>
                  <a:cubicBezTo>
                    <a:pt x="1821" y="0"/>
                    <a:pt x="1821" y="0"/>
                    <a:pt x="1821" y="0"/>
                  </a:cubicBezTo>
                  <a:cubicBezTo>
                    <a:pt x="962" y="2467"/>
                    <a:pt x="962" y="2467"/>
                    <a:pt x="962" y="2467"/>
                  </a:cubicBezTo>
                  <a:cubicBezTo>
                    <a:pt x="829" y="2822"/>
                    <a:pt x="618" y="3000"/>
                    <a:pt x="328" y="3000"/>
                  </a:cubicBezTo>
                  <a:cubicBezTo>
                    <a:pt x="259" y="2994"/>
                    <a:pt x="259" y="2994"/>
                    <a:pt x="259" y="2994"/>
                  </a:cubicBezTo>
                  <a:cubicBezTo>
                    <a:pt x="123" y="2969"/>
                    <a:pt x="123" y="2969"/>
                    <a:pt x="123" y="2969"/>
                  </a:cubicBezTo>
                  <a:cubicBezTo>
                    <a:pt x="123" y="2673"/>
                    <a:pt x="123" y="2673"/>
                    <a:pt x="123" y="2673"/>
                  </a:cubicBezTo>
                  <a:cubicBezTo>
                    <a:pt x="221" y="2680"/>
                    <a:pt x="221" y="2680"/>
                    <a:pt x="221" y="2680"/>
                  </a:cubicBezTo>
                  <a:cubicBezTo>
                    <a:pt x="345" y="2680"/>
                    <a:pt x="442" y="2655"/>
                    <a:pt x="511" y="2605"/>
                  </a:cubicBezTo>
                  <a:cubicBezTo>
                    <a:pt x="580" y="2555"/>
                    <a:pt x="637" y="2464"/>
                    <a:pt x="682" y="2331"/>
                  </a:cubicBezTo>
                  <a:cubicBezTo>
                    <a:pt x="763" y="2113"/>
                    <a:pt x="763" y="2113"/>
                    <a:pt x="763" y="2113"/>
                  </a:cubicBezTo>
                  <a:cubicBezTo>
                    <a:pt x="0" y="0"/>
                    <a:pt x="0" y="0"/>
                    <a:pt x="0" y="0"/>
                  </a:cubicBezTo>
                  <a:cubicBezTo>
                    <a:pt x="399" y="0"/>
                    <a:pt x="399" y="0"/>
                    <a:pt x="399" y="0"/>
                  </a:cubicBezTo>
                  <a:lnTo>
                    <a:pt x="933" y="16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grpSp>
      <p:pic>
        <p:nvPicPr>
          <p:cNvPr id="21" name="Picture 20">
            <a:extLst>
              <a:ext uri="{FF2B5EF4-FFF2-40B4-BE49-F238E27FC236}">
                <a16:creationId xmlns:a16="http://schemas.microsoft.com/office/drawing/2014/main" id="{E6791D02-A119-4340-831A-FA29BA75D7BA}"/>
              </a:ext>
            </a:extLst>
          </p:cNvPr>
          <p:cNvPicPr>
            <a:picLocks noChangeAspect="1"/>
          </p:cNvPicPr>
          <p:nvPr userDrawn="1"/>
        </p:nvPicPr>
        <p:blipFill>
          <a:blip r:embed="rId2"/>
          <a:stretch>
            <a:fillRect/>
          </a:stretch>
        </p:blipFill>
        <p:spPr>
          <a:xfrm>
            <a:off x="0" y="-665948"/>
            <a:ext cx="3256614" cy="360000"/>
          </a:xfrm>
          <a:prstGeom prst="rect">
            <a:avLst/>
          </a:prstGeom>
        </p:spPr>
      </p:pic>
      <p:pic>
        <p:nvPicPr>
          <p:cNvPr id="22" name="Picture 21">
            <a:extLst>
              <a:ext uri="{FF2B5EF4-FFF2-40B4-BE49-F238E27FC236}">
                <a16:creationId xmlns:a16="http://schemas.microsoft.com/office/drawing/2014/main" id="{89C9BD34-BC39-2845-91C2-9BC62CCA41ED}"/>
              </a:ext>
            </a:extLst>
          </p:cNvPr>
          <p:cNvPicPr>
            <a:picLocks noChangeAspect="1"/>
          </p:cNvPicPr>
          <p:nvPr userDrawn="1"/>
        </p:nvPicPr>
        <p:blipFill>
          <a:blip r:embed="rId3"/>
          <a:stretch>
            <a:fillRect/>
          </a:stretch>
        </p:blipFill>
        <p:spPr>
          <a:xfrm>
            <a:off x="3535162" y="-665948"/>
            <a:ext cx="2716614" cy="360000"/>
          </a:xfrm>
          <a:prstGeom prst="rect">
            <a:avLst/>
          </a:prstGeom>
        </p:spPr>
      </p:pic>
    </p:spTree>
    <p:extLst>
      <p:ext uri="{BB962C8B-B14F-4D97-AF65-F5344CB8AC3E}">
        <p14:creationId xmlns:p14="http://schemas.microsoft.com/office/powerpoint/2010/main" val="254769399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image lef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GB">
                <a:solidFill>
                  <a:srgbClr val="231F20"/>
                </a:solidFill>
              </a:rPr>
              <a:t>Document title</a:t>
            </a:r>
          </a:p>
        </p:txBody>
      </p:sp>
      <p:sp>
        <p:nvSpPr>
          <p:cNvPr id="7" name="Slide Number Placeholder 6"/>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9" name="Content Placeholder 8"/>
          <p:cNvSpPr>
            <a:spLocks noGrp="1"/>
          </p:cNvSpPr>
          <p:nvPr>
            <p:ph sz="quarter" idx="13"/>
          </p:nvPr>
        </p:nvSpPr>
        <p:spPr>
          <a:xfrm>
            <a:off x="4527821" y="1808163"/>
            <a:ext cx="3833939" cy="4083050"/>
          </a:xfrm>
        </p:spPr>
        <p:txBody>
          <a:bodyPr/>
          <a:lstStyle>
            <a:lvl1pPr>
              <a:defRPr sz="1800"/>
            </a:lvl1pPr>
            <a:lvl2pPr>
              <a:defRPr sz="1800"/>
            </a:lvl2pPr>
            <a:lvl3pPr>
              <a:defRPr sz="1800"/>
            </a:lvl3pPr>
            <a:lvl4pPr>
              <a:defRPr sz="1500"/>
            </a:lvl4pPr>
            <a:lvl5pPr>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Picture Placeholder 2"/>
          <p:cNvSpPr>
            <a:spLocks noGrp="1"/>
          </p:cNvSpPr>
          <p:nvPr>
            <p:ph type="pic" sz="quarter" idx="17"/>
          </p:nvPr>
        </p:nvSpPr>
        <p:spPr>
          <a:xfrm>
            <a:off x="375048" y="1808163"/>
            <a:ext cx="3960019" cy="4083050"/>
          </a:xfrm>
        </p:spPr>
        <p:txBody>
          <a:bodyPr/>
          <a:lstStyle/>
          <a:p>
            <a:endParaRPr lang="en-GB"/>
          </a:p>
        </p:txBody>
      </p:sp>
      <p:sp>
        <p:nvSpPr>
          <p:cNvPr id="14" name="Title 1">
            <a:extLst>
              <a:ext uri="{FF2B5EF4-FFF2-40B4-BE49-F238E27FC236}">
                <a16:creationId xmlns:a16="http://schemas.microsoft.com/office/drawing/2014/main" id="{5E7D1786-DE80-AA46-93BC-F3B62966E237}"/>
              </a:ext>
            </a:extLst>
          </p:cNvPr>
          <p:cNvSpPr>
            <a:spLocks noGrp="1"/>
          </p:cNvSpPr>
          <p:nvPr>
            <p:ph type="title" hasCustomPrompt="1"/>
          </p:nvPr>
        </p:nvSpPr>
        <p:spPr>
          <a:xfrm>
            <a:off x="375048" y="542926"/>
            <a:ext cx="7986712" cy="881063"/>
          </a:xfrm>
        </p:spPr>
        <p:txBody>
          <a:bodyPr/>
          <a:lstStyle>
            <a:lvl1pPr>
              <a:defRPr>
                <a:solidFill>
                  <a:srgbClr val="00AAE4"/>
                </a:solidFill>
              </a:defRPr>
            </a:lvl1pPr>
          </a:lstStyle>
          <a:p>
            <a:r>
              <a:rPr lang="en-US" dirty="0"/>
              <a:t>Click to edit title style</a:t>
            </a:r>
            <a:endParaRPr lang="en-GB" dirty="0"/>
          </a:p>
        </p:txBody>
      </p:sp>
      <p:sp>
        <p:nvSpPr>
          <p:cNvPr id="15" name="Text Placeholder 8">
            <a:extLst>
              <a:ext uri="{FF2B5EF4-FFF2-40B4-BE49-F238E27FC236}">
                <a16:creationId xmlns:a16="http://schemas.microsoft.com/office/drawing/2014/main" id="{193A1F28-F426-5040-B6AA-0631D92FD09A}"/>
              </a:ext>
            </a:extLst>
          </p:cNvPr>
          <p:cNvSpPr>
            <a:spLocks noGrp="1"/>
          </p:cNvSpPr>
          <p:nvPr>
            <p:ph type="body" sz="quarter" idx="18"/>
          </p:nvPr>
        </p:nvSpPr>
        <p:spPr>
          <a:xfrm>
            <a:off x="375046" y="1132574"/>
            <a:ext cx="7986712"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1016212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image Al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GB">
                <a:solidFill>
                  <a:srgbClr val="231F20"/>
                </a:solidFill>
              </a:rPr>
              <a:t>Document title</a:t>
            </a:r>
          </a:p>
        </p:txBody>
      </p:sp>
      <p:sp>
        <p:nvSpPr>
          <p:cNvPr id="7" name="Slide Number Placeholder 6"/>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9" name="Content Placeholder 8"/>
          <p:cNvSpPr>
            <a:spLocks noGrp="1"/>
          </p:cNvSpPr>
          <p:nvPr>
            <p:ph sz="quarter" idx="13"/>
          </p:nvPr>
        </p:nvSpPr>
        <p:spPr>
          <a:xfrm>
            <a:off x="375048" y="1808163"/>
            <a:ext cx="1945481" cy="4083050"/>
          </a:xfrm>
        </p:spPr>
        <p:txBody>
          <a:bodyPr/>
          <a:lstStyle>
            <a:lvl1pPr>
              <a:defRPr sz="1800"/>
            </a:lvl1pPr>
            <a:lvl2pPr>
              <a:defRPr sz="1800"/>
            </a:lvl2pPr>
            <a:lvl3pPr>
              <a:defRPr sz="1800"/>
            </a:lvl3pPr>
            <a:lvl4pPr>
              <a:defRPr sz="1500"/>
            </a:lvl4pPr>
            <a:lvl5pPr>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Picture Placeholder 2"/>
          <p:cNvSpPr>
            <a:spLocks noGrp="1"/>
          </p:cNvSpPr>
          <p:nvPr>
            <p:ph type="pic" sz="quarter" idx="17"/>
          </p:nvPr>
        </p:nvSpPr>
        <p:spPr>
          <a:xfrm>
            <a:off x="2389585" y="1808163"/>
            <a:ext cx="5972174" cy="4083050"/>
          </a:xfrm>
        </p:spPr>
        <p:txBody>
          <a:bodyPr/>
          <a:lstStyle/>
          <a:p>
            <a:endParaRPr lang="en-GB"/>
          </a:p>
        </p:txBody>
      </p:sp>
      <p:sp>
        <p:nvSpPr>
          <p:cNvPr id="13" name="Title 1">
            <a:extLst>
              <a:ext uri="{FF2B5EF4-FFF2-40B4-BE49-F238E27FC236}">
                <a16:creationId xmlns:a16="http://schemas.microsoft.com/office/drawing/2014/main" id="{51F48F98-3899-7548-8EAE-028CB404733D}"/>
              </a:ext>
            </a:extLst>
          </p:cNvPr>
          <p:cNvSpPr>
            <a:spLocks noGrp="1"/>
          </p:cNvSpPr>
          <p:nvPr>
            <p:ph type="title" hasCustomPrompt="1"/>
          </p:nvPr>
        </p:nvSpPr>
        <p:spPr>
          <a:xfrm>
            <a:off x="375048" y="542926"/>
            <a:ext cx="7986712" cy="881063"/>
          </a:xfrm>
        </p:spPr>
        <p:txBody>
          <a:bodyPr/>
          <a:lstStyle>
            <a:lvl1pPr>
              <a:defRPr>
                <a:solidFill>
                  <a:srgbClr val="00AAE4"/>
                </a:solidFill>
              </a:defRPr>
            </a:lvl1pPr>
          </a:lstStyle>
          <a:p>
            <a:r>
              <a:rPr lang="en-US" dirty="0"/>
              <a:t>Click to edit title style</a:t>
            </a:r>
            <a:endParaRPr lang="en-GB" dirty="0"/>
          </a:p>
        </p:txBody>
      </p:sp>
      <p:sp>
        <p:nvSpPr>
          <p:cNvPr id="14" name="Text Placeholder 8">
            <a:extLst>
              <a:ext uri="{FF2B5EF4-FFF2-40B4-BE49-F238E27FC236}">
                <a16:creationId xmlns:a16="http://schemas.microsoft.com/office/drawing/2014/main" id="{972AA452-CAB2-9945-86A0-DEDAC4C40534}"/>
              </a:ext>
            </a:extLst>
          </p:cNvPr>
          <p:cNvSpPr>
            <a:spLocks noGrp="1"/>
          </p:cNvSpPr>
          <p:nvPr>
            <p:ph type="body" sz="quarter" idx="18"/>
          </p:nvPr>
        </p:nvSpPr>
        <p:spPr>
          <a:xfrm>
            <a:off x="375046" y="1132574"/>
            <a:ext cx="7986712"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2472914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Images">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GB">
                <a:solidFill>
                  <a:srgbClr val="231F20"/>
                </a:solidFill>
              </a:rPr>
              <a:t>Document title</a:t>
            </a:r>
          </a:p>
        </p:txBody>
      </p:sp>
      <p:sp>
        <p:nvSpPr>
          <p:cNvPr id="7" name="Slide Number Placeholder 6"/>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11" name="Picture Placeholder 2"/>
          <p:cNvSpPr>
            <a:spLocks noGrp="1"/>
          </p:cNvSpPr>
          <p:nvPr>
            <p:ph type="pic" sz="quarter" idx="17"/>
          </p:nvPr>
        </p:nvSpPr>
        <p:spPr>
          <a:xfrm>
            <a:off x="375048" y="1808163"/>
            <a:ext cx="3960019" cy="4083050"/>
          </a:xfrm>
        </p:spPr>
        <p:txBody>
          <a:bodyPr/>
          <a:lstStyle/>
          <a:p>
            <a:endParaRPr lang="en-GB"/>
          </a:p>
        </p:txBody>
      </p:sp>
      <p:sp>
        <p:nvSpPr>
          <p:cNvPr id="10" name="Picture Placeholder 2"/>
          <p:cNvSpPr>
            <a:spLocks noGrp="1"/>
          </p:cNvSpPr>
          <p:nvPr>
            <p:ph type="pic" sz="quarter" idx="18"/>
          </p:nvPr>
        </p:nvSpPr>
        <p:spPr>
          <a:xfrm>
            <a:off x="4416029" y="1808163"/>
            <a:ext cx="3960019" cy="4083050"/>
          </a:xfrm>
        </p:spPr>
        <p:txBody>
          <a:bodyPr/>
          <a:lstStyle/>
          <a:p>
            <a:endParaRPr lang="en-GB"/>
          </a:p>
        </p:txBody>
      </p:sp>
      <p:sp>
        <p:nvSpPr>
          <p:cNvPr id="13" name="Title 1">
            <a:extLst>
              <a:ext uri="{FF2B5EF4-FFF2-40B4-BE49-F238E27FC236}">
                <a16:creationId xmlns:a16="http://schemas.microsoft.com/office/drawing/2014/main" id="{FB775C60-4FC3-F143-AB6E-149AA66E432A}"/>
              </a:ext>
            </a:extLst>
          </p:cNvPr>
          <p:cNvSpPr>
            <a:spLocks noGrp="1"/>
          </p:cNvSpPr>
          <p:nvPr>
            <p:ph type="title" hasCustomPrompt="1"/>
          </p:nvPr>
        </p:nvSpPr>
        <p:spPr>
          <a:xfrm>
            <a:off x="375048" y="542926"/>
            <a:ext cx="7986712" cy="881063"/>
          </a:xfrm>
        </p:spPr>
        <p:txBody>
          <a:bodyPr/>
          <a:lstStyle>
            <a:lvl1pPr>
              <a:defRPr>
                <a:solidFill>
                  <a:srgbClr val="00AAE4"/>
                </a:solidFill>
              </a:defRPr>
            </a:lvl1pPr>
          </a:lstStyle>
          <a:p>
            <a:r>
              <a:rPr lang="en-US" dirty="0"/>
              <a:t>Click to edit title style</a:t>
            </a:r>
            <a:endParaRPr lang="en-GB" dirty="0"/>
          </a:p>
        </p:txBody>
      </p:sp>
      <p:sp>
        <p:nvSpPr>
          <p:cNvPr id="14" name="Text Placeholder 8">
            <a:extLst>
              <a:ext uri="{FF2B5EF4-FFF2-40B4-BE49-F238E27FC236}">
                <a16:creationId xmlns:a16="http://schemas.microsoft.com/office/drawing/2014/main" id="{D286A09A-2CDD-4143-8538-7E9F963AA3AD}"/>
              </a:ext>
            </a:extLst>
          </p:cNvPr>
          <p:cNvSpPr>
            <a:spLocks noGrp="1"/>
          </p:cNvSpPr>
          <p:nvPr>
            <p:ph type="body" sz="quarter" idx="13"/>
          </p:nvPr>
        </p:nvSpPr>
        <p:spPr>
          <a:xfrm>
            <a:off x="375046" y="1132574"/>
            <a:ext cx="7986712"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856775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ig image Sub">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GB">
                <a:solidFill>
                  <a:srgbClr val="231F20"/>
                </a:solidFill>
              </a:rPr>
              <a:t>Document title</a:t>
            </a:r>
          </a:p>
        </p:txBody>
      </p:sp>
      <p:sp>
        <p:nvSpPr>
          <p:cNvPr id="7" name="Slide Number Placeholder 6"/>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11" name="Picture Placeholder 2"/>
          <p:cNvSpPr>
            <a:spLocks noGrp="1"/>
          </p:cNvSpPr>
          <p:nvPr>
            <p:ph type="pic" sz="quarter" idx="17"/>
          </p:nvPr>
        </p:nvSpPr>
        <p:spPr>
          <a:xfrm>
            <a:off x="375048" y="1808163"/>
            <a:ext cx="7986710" cy="4083050"/>
          </a:xfrm>
        </p:spPr>
        <p:txBody>
          <a:bodyPr/>
          <a:lstStyle/>
          <a:p>
            <a:endParaRPr lang="en-GB"/>
          </a:p>
        </p:txBody>
      </p:sp>
      <p:sp>
        <p:nvSpPr>
          <p:cNvPr id="13" name="Title 1">
            <a:extLst>
              <a:ext uri="{FF2B5EF4-FFF2-40B4-BE49-F238E27FC236}">
                <a16:creationId xmlns:a16="http://schemas.microsoft.com/office/drawing/2014/main" id="{40F60D29-081F-684A-B423-15C0DBE4D88C}"/>
              </a:ext>
            </a:extLst>
          </p:cNvPr>
          <p:cNvSpPr>
            <a:spLocks noGrp="1"/>
          </p:cNvSpPr>
          <p:nvPr>
            <p:ph type="title" hasCustomPrompt="1"/>
          </p:nvPr>
        </p:nvSpPr>
        <p:spPr>
          <a:xfrm>
            <a:off x="375048" y="542926"/>
            <a:ext cx="7986712" cy="881063"/>
          </a:xfrm>
        </p:spPr>
        <p:txBody>
          <a:bodyPr/>
          <a:lstStyle>
            <a:lvl1pPr>
              <a:defRPr>
                <a:solidFill>
                  <a:srgbClr val="00AAE4"/>
                </a:solidFill>
              </a:defRPr>
            </a:lvl1pPr>
          </a:lstStyle>
          <a:p>
            <a:r>
              <a:rPr lang="en-US" dirty="0"/>
              <a:t>Click to edit title style</a:t>
            </a:r>
            <a:endParaRPr lang="en-GB" dirty="0"/>
          </a:p>
        </p:txBody>
      </p:sp>
      <p:sp>
        <p:nvSpPr>
          <p:cNvPr id="14" name="Text Placeholder 8">
            <a:extLst>
              <a:ext uri="{FF2B5EF4-FFF2-40B4-BE49-F238E27FC236}">
                <a16:creationId xmlns:a16="http://schemas.microsoft.com/office/drawing/2014/main" id="{4CA61BCA-168A-CA4A-A251-0F62F2079539}"/>
              </a:ext>
            </a:extLst>
          </p:cNvPr>
          <p:cNvSpPr>
            <a:spLocks noGrp="1"/>
          </p:cNvSpPr>
          <p:nvPr>
            <p:ph type="body" sz="quarter" idx="13"/>
          </p:nvPr>
        </p:nvSpPr>
        <p:spPr>
          <a:xfrm>
            <a:off x="375046" y="1132574"/>
            <a:ext cx="7986712"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3130330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a:solidFill>
                  <a:srgbClr val="231F20"/>
                </a:solidFill>
              </a:rPr>
              <a:t>Document title</a:t>
            </a:r>
          </a:p>
        </p:txBody>
      </p:sp>
      <p:sp>
        <p:nvSpPr>
          <p:cNvPr id="5" name="Slide Number Placeholder 4"/>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8" name="Title 1">
            <a:extLst>
              <a:ext uri="{FF2B5EF4-FFF2-40B4-BE49-F238E27FC236}">
                <a16:creationId xmlns:a16="http://schemas.microsoft.com/office/drawing/2014/main" id="{E70C0976-25A0-7640-8B1D-231B83E45D6A}"/>
              </a:ext>
            </a:extLst>
          </p:cNvPr>
          <p:cNvSpPr>
            <a:spLocks noGrp="1"/>
          </p:cNvSpPr>
          <p:nvPr>
            <p:ph type="title" hasCustomPrompt="1"/>
          </p:nvPr>
        </p:nvSpPr>
        <p:spPr>
          <a:xfrm>
            <a:off x="375048" y="542926"/>
            <a:ext cx="7986712" cy="881063"/>
          </a:xfrm>
        </p:spPr>
        <p:txBody>
          <a:bodyPr/>
          <a:lstStyle>
            <a:lvl1pPr>
              <a:defRPr>
                <a:solidFill>
                  <a:srgbClr val="00AAE4"/>
                </a:solidFill>
              </a:defRPr>
            </a:lvl1pPr>
          </a:lstStyle>
          <a:p>
            <a:r>
              <a:rPr lang="en-US" dirty="0"/>
              <a:t>Click to edit title style</a:t>
            </a:r>
            <a:endParaRPr lang="en-GB" dirty="0"/>
          </a:p>
        </p:txBody>
      </p:sp>
      <p:sp>
        <p:nvSpPr>
          <p:cNvPr id="9" name="Text Placeholder 8">
            <a:extLst>
              <a:ext uri="{FF2B5EF4-FFF2-40B4-BE49-F238E27FC236}">
                <a16:creationId xmlns:a16="http://schemas.microsoft.com/office/drawing/2014/main" id="{6AD3B535-5455-2C40-9104-7A078713D9E2}"/>
              </a:ext>
            </a:extLst>
          </p:cNvPr>
          <p:cNvSpPr>
            <a:spLocks noGrp="1"/>
          </p:cNvSpPr>
          <p:nvPr>
            <p:ph type="body" sz="quarter" idx="13"/>
          </p:nvPr>
        </p:nvSpPr>
        <p:spPr>
          <a:xfrm>
            <a:off x="375046" y="1132574"/>
            <a:ext cx="7986712"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142645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x images Sub Al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GB">
                <a:solidFill>
                  <a:srgbClr val="231F20"/>
                </a:solidFill>
              </a:rPr>
              <a:t>Document title</a:t>
            </a:r>
          </a:p>
        </p:txBody>
      </p:sp>
      <p:sp>
        <p:nvSpPr>
          <p:cNvPr id="7" name="Slide Number Placeholder 6"/>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11" name="Picture Placeholder 2"/>
          <p:cNvSpPr>
            <a:spLocks noGrp="1"/>
          </p:cNvSpPr>
          <p:nvPr>
            <p:ph type="pic" sz="quarter" idx="17"/>
          </p:nvPr>
        </p:nvSpPr>
        <p:spPr>
          <a:xfrm>
            <a:off x="375048" y="1808163"/>
            <a:ext cx="7986712" cy="1980000"/>
          </a:xfrm>
        </p:spPr>
        <p:txBody>
          <a:bodyPr/>
          <a:lstStyle/>
          <a:p>
            <a:endParaRPr lang="en-GB"/>
          </a:p>
        </p:txBody>
      </p:sp>
      <p:sp>
        <p:nvSpPr>
          <p:cNvPr id="10" name="Picture Placeholder 2"/>
          <p:cNvSpPr>
            <a:spLocks noGrp="1"/>
          </p:cNvSpPr>
          <p:nvPr>
            <p:ph type="pic" sz="quarter" idx="18"/>
          </p:nvPr>
        </p:nvSpPr>
        <p:spPr>
          <a:xfrm>
            <a:off x="375048" y="3929063"/>
            <a:ext cx="2616994" cy="1980000"/>
          </a:xfrm>
        </p:spPr>
        <p:txBody>
          <a:bodyPr/>
          <a:lstStyle/>
          <a:p>
            <a:endParaRPr lang="en-GB"/>
          </a:p>
        </p:txBody>
      </p:sp>
      <p:sp>
        <p:nvSpPr>
          <p:cNvPr id="3" name="Text Placeholder 2"/>
          <p:cNvSpPr>
            <a:spLocks noGrp="1"/>
          </p:cNvSpPr>
          <p:nvPr>
            <p:ph type="body" sz="quarter" idx="19"/>
          </p:nvPr>
        </p:nvSpPr>
        <p:spPr>
          <a:xfrm>
            <a:off x="3167743" y="3937001"/>
            <a:ext cx="3492614" cy="1954213"/>
          </a:xfrm>
        </p:spPr>
        <p:txBody>
          <a:bodyPr/>
          <a:lstStyle>
            <a:lvl1pPr>
              <a:defRPr sz="1500"/>
            </a:lvl1pPr>
            <a:lvl2pPr>
              <a:defRPr sz="1500"/>
            </a:lvl2pPr>
            <a:lvl3pPr>
              <a:defRPr sz="1500"/>
            </a:lvl3pPr>
            <a:lvl4pPr>
              <a:defRPr sz="135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itle 1">
            <a:extLst>
              <a:ext uri="{FF2B5EF4-FFF2-40B4-BE49-F238E27FC236}">
                <a16:creationId xmlns:a16="http://schemas.microsoft.com/office/drawing/2014/main" id="{79BCA0FB-AE61-7643-82F6-2B6862EBCC7F}"/>
              </a:ext>
            </a:extLst>
          </p:cNvPr>
          <p:cNvSpPr>
            <a:spLocks noGrp="1"/>
          </p:cNvSpPr>
          <p:nvPr>
            <p:ph type="title" hasCustomPrompt="1"/>
          </p:nvPr>
        </p:nvSpPr>
        <p:spPr>
          <a:xfrm>
            <a:off x="375048" y="542926"/>
            <a:ext cx="7986712" cy="881063"/>
          </a:xfrm>
        </p:spPr>
        <p:txBody>
          <a:bodyPr/>
          <a:lstStyle>
            <a:lvl1pPr>
              <a:defRPr>
                <a:solidFill>
                  <a:srgbClr val="00AAE4"/>
                </a:solidFill>
              </a:defRPr>
            </a:lvl1pPr>
          </a:lstStyle>
          <a:p>
            <a:r>
              <a:rPr lang="en-US" dirty="0"/>
              <a:t>Click to edit title style</a:t>
            </a:r>
            <a:endParaRPr lang="en-GB" dirty="0"/>
          </a:p>
        </p:txBody>
      </p:sp>
      <p:sp>
        <p:nvSpPr>
          <p:cNvPr id="15" name="Text Placeholder 8">
            <a:extLst>
              <a:ext uri="{FF2B5EF4-FFF2-40B4-BE49-F238E27FC236}">
                <a16:creationId xmlns:a16="http://schemas.microsoft.com/office/drawing/2014/main" id="{81F74F12-C4DE-FA4E-AC22-55F3DA659843}"/>
              </a:ext>
            </a:extLst>
          </p:cNvPr>
          <p:cNvSpPr>
            <a:spLocks noGrp="1"/>
          </p:cNvSpPr>
          <p:nvPr>
            <p:ph type="body" sz="quarter" idx="13"/>
          </p:nvPr>
        </p:nvSpPr>
        <p:spPr>
          <a:xfrm>
            <a:off x="375046" y="1132574"/>
            <a:ext cx="7986712"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3862112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Alt">
    <p:spTree>
      <p:nvGrpSpPr>
        <p:cNvPr id="1" name=""/>
        <p:cNvGrpSpPr/>
        <p:nvPr/>
      </p:nvGrpSpPr>
      <p:grpSpPr>
        <a:xfrm>
          <a:off x="0" y="0"/>
          <a:ext cx="0" cy="0"/>
          <a:chOff x="0" y="0"/>
          <a:chExt cx="0" cy="0"/>
        </a:xfrm>
      </p:grpSpPr>
      <p:sp>
        <p:nvSpPr>
          <p:cNvPr id="3" name="Picture Placeholder 2"/>
          <p:cNvSpPr>
            <a:spLocks noGrp="1"/>
          </p:cNvSpPr>
          <p:nvPr>
            <p:ph type="pic" sz="quarter" idx="17"/>
          </p:nvPr>
        </p:nvSpPr>
        <p:spPr>
          <a:xfrm>
            <a:off x="4402932" y="1808163"/>
            <a:ext cx="3958828" cy="1979612"/>
          </a:xfrm>
        </p:spPr>
        <p:txBody>
          <a:bodyPr/>
          <a:lstStyle/>
          <a:p>
            <a:endParaRPr lang="en-GB"/>
          </a:p>
        </p:txBody>
      </p:sp>
      <p:sp>
        <p:nvSpPr>
          <p:cNvPr id="13" name="Picture Placeholder 2"/>
          <p:cNvSpPr>
            <a:spLocks noGrp="1"/>
          </p:cNvSpPr>
          <p:nvPr>
            <p:ph type="pic" sz="quarter" idx="18"/>
          </p:nvPr>
        </p:nvSpPr>
        <p:spPr>
          <a:xfrm>
            <a:off x="4402931" y="3913576"/>
            <a:ext cx="3958828" cy="1979612"/>
          </a:xfrm>
        </p:spPr>
        <p:txBody>
          <a:bodyPr/>
          <a:lstStyle/>
          <a:p>
            <a:endParaRPr lang="en-GB"/>
          </a:p>
        </p:txBody>
      </p:sp>
      <p:sp>
        <p:nvSpPr>
          <p:cNvPr id="6" name="Footer Placeholder 5"/>
          <p:cNvSpPr>
            <a:spLocks noGrp="1"/>
          </p:cNvSpPr>
          <p:nvPr>
            <p:ph type="ftr" sz="quarter" idx="11"/>
          </p:nvPr>
        </p:nvSpPr>
        <p:spPr/>
        <p:txBody>
          <a:bodyPr/>
          <a:lstStyle/>
          <a:p>
            <a:r>
              <a:rPr lang="en-GB">
                <a:solidFill>
                  <a:srgbClr val="231F20"/>
                </a:solidFill>
              </a:rPr>
              <a:t>Document title</a:t>
            </a:r>
          </a:p>
        </p:txBody>
      </p:sp>
      <p:sp>
        <p:nvSpPr>
          <p:cNvPr id="7" name="Slide Number Placeholder 6"/>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9" name="Content Placeholder 8"/>
          <p:cNvSpPr>
            <a:spLocks noGrp="1"/>
          </p:cNvSpPr>
          <p:nvPr>
            <p:ph sz="quarter" idx="13"/>
          </p:nvPr>
        </p:nvSpPr>
        <p:spPr>
          <a:xfrm>
            <a:off x="375048" y="1808163"/>
            <a:ext cx="3960018" cy="4083050"/>
          </a:xfrm>
        </p:spPr>
        <p:txBody>
          <a:bodyPr/>
          <a:lstStyle>
            <a:lvl1pPr>
              <a:defRPr sz="1800"/>
            </a:lvl1pPr>
            <a:lvl2pPr>
              <a:defRPr sz="1800"/>
            </a:lvl2pPr>
            <a:lvl3pPr>
              <a:defRPr sz="1800"/>
            </a:lvl3pPr>
            <a:lvl4pPr>
              <a:defRPr sz="1500"/>
            </a:lvl4pPr>
            <a:lvl5pPr>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itle 1">
            <a:extLst>
              <a:ext uri="{FF2B5EF4-FFF2-40B4-BE49-F238E27FC236}">
                <a16:creationId xmlns:a16="http://schemas.microsoft.com/office/drawing/2014/main" id="{0A220D02-E772-7E45-A43A-E47E20F867DB}"/>
              </a:ext>
            </a:extLst>
          </p:cNvPr>
          <p:cNvSpPr>
            <a:spLocks noGrp="1"/>
          </p:cNvSpPr>
          <p:nvPr>
            <p:ph type="title" hasCustomPrompt="1"/>
          </p:nvPr>
        </p:nvSpPr>
        <p:spPr>
          <a:xfrm>
            <a:off x="375048" y="542926"/>
            <a:ext cx="7986712" cy="881063"/>
          </a:xfrm>
        </p:spPr>
        <p:txBody>
          <a:bodyPr/>
          <a:lstStyle>
            <a:lvl1pPr>
              <a:defRPr>
                <a:solidFill>
                  <a:srgbClr val="00AAE4"/>
                </a:solidFill>
              </a:defRPr>
            </a:lvl1pPr>
          </a:lstStyle>
          <a:p>
            <a:r>
              <a:rPr lang="en-US" dirty="0"/>
              <a:t>Click to edit title style</a:t>
            </a:r>
            <a:endParaRPr lang="en-GB" dirty="0"/>
          </a:p>
        </p:txBody>
      </p:sp>
      <p:sp>
        <p:nvSpPr>
          <p:cNvPr id="15" name="Text Placeholder 8">
            <a:extLst>
              <a:ext uri="{FF2B5EF4-FFF2-40B4-BE49-F238E27FC236}">
                <a16:creationId xmlns:a16="http://schemas.microsoft.com/office/drawing/2014/main" id="{287E23AD-8155-D743-8CF6-BF4F08ABB897}"/>
              </a:ext>
            </a:extLst>
          </p:cNvPr>
          <p:cNvSpPr>
            <a:spLocks noGrp="1"/>
          </p:cNvSpPr>
          <p:nvPr>
            <p:ph type="body" sz="quarter" idx="19"/>
          </p:nvPr>
        </p:nvSpPr>
        <p:spPr>
          <a:xfrm>
            <a:off x="375046" y="1132574"/>
            <a:ext cx="7986712"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3798311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vertical images">
    <p:spTree>
      <p:nvGrpSpPr>
        <p:cNvPr id="1" name=""/>
        <p:cNvGrpSpPr/>
        <p:nvPr/>
      </p:nvGrpSpPr>
      <p:grpSpPr>
        <a:xfrm>
          <a:off x="0" y="0"/>
          <a:ext cx="0" cy="0"/>
          <a:chOff x="0" y="0"/>
          <a:chExt cx="0" cy="0"/>
        </a:xfrm>
      </p:grpSpPr>
      <p:sp>
        <p:nvSpPr>
          <p:cNvPr id="3" name="Picture Placeholder 2"/>
          <p:cNvSpPr>
            <a:spLocks noGrp="1"/>
          </p:cNvSpPr>
          <p:nvPr>
            <p:ph type="pic" sz="quarter" idx="17"/>
          </p:nvPr>
        </p:nvSpPr>
        <p:spPr>
          <a:xfrm>
            <a:off x="3063820" y="1810546"/>
            <a:ext cx="2614271" cy="4083050"/>
          </a:xfrm>
        </p:spPr>
        <p:txBody>
          <a:bodyPr/>
          <a:lstStyle/>
          <a:p>
            <a:endParaRPr lang="en-GB"/>
          </a:p>
        </p:txBody>
      </p:sp>
      <p:sp>
        <p:nvSpPr>
          <p:cNvPr id="13" name="Picture Placeholder 2"/>
          <p:cNvSpPr>
            <a:spLocks noGrp="1"/>
          </p:cNvSpPr>
          <p:nvPr>
            <p:ph type="pic" sz="quarter" idx="18"/>
          </p:nvPr>
        </p:nvSpPr>
        <p:spPr>
          <a:xfrm>
            <a:off x="5761775" y="1810545"/>
            <a:ext cx="2614271" cy="4082400"/>
          </a:xfrm>
        </p:spPr>
        <p:txBody>
          <a:bodyPr/>
          <a:lstStyle/>
          <a:p>
            <a:endParaRPr lang="en-GB"/>
          </a:p>
        </p:txBody>
      </p:sp>
      <p:sp>
        <p:nvSpPr>
          <p:cNvPr id="6" name="Footer Placeholder 5"/>
          <p:cNvSpPr>
            <a:spLocks noGrp="1"/>
          </p:cNvSpPr>
          <p:nvPr>
            <p:ph type="ftr" sz="quarter" idx="11"/>
          </p:nvPr>
        </p:nvSpPr>
        <p:spPr/>
        <p:txBody>
          <a:bodyPr/>
          <a:lstStyle/>
          <a:p>
            <a:r>
              <a:rPr lang="en-GB">
                <a:solidFill>
                  <a:srgbClr val="231F20"/>
                </a:solidFill>
              </a:rPr>
              <a:t>Document title</a:t>
            </a:r>
          </a:p>
        </p:txBody>
      </p:sp>
      <p:sp>
        <p:nvSpPr>
          <p:cNvPr id="7" name="Slide Number Placeholder 6"/>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9" name="Content Placeholder 8"/>
          <p:cNvSpPr>
            <a:spLocks noGrp="1"/>
          </p:cNvSpPr>
          <p:nvPr>
            <p:ph sz="quarter" idx="13"/>
          </p:nvPr>
        </p:nvSpPr>
        <p:spPr>
          <a:xfrm>
            <a:off x="375048" y="1808163"/>
            <a:ext cx="2616993" cy="4083050"/>
          </a:xfrm>
        </p:spPr>
        <p:txBody>
          <a:bodyPr/>
          <a:lstStyle>
            <a:lvl1pPr>
              <a:defRPr sz="1800"/>
            </a:lvl1pPr>
            <a:lvl2pPr>
              <a:defRPr sz="1800"/>
            </a:lvl2pPr>
            <a:lvl3pPr>
              <a:defRPr sz="1800"/>
            </a:lvl3pPr>
            <a:lvl4pPr>
              <a:defRPr sz="1500"/>
            </a:lvl4pPr>
            <a:lvl5pPr>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itle 1">
            <a:extLst>
              <a:ext uri="{FF2B5EF4-FFF2-40B4-BE49-F238E27FC236}">
                <a16:creationId xmlns:a16="http://schemas.microsoft.com/office/drawing/2014/main" id="{71DCF658-98B7-D442-9972-72B000B42B74}"/>
              </a:ext>
            </a:extLst>
          </p:cNvPr>
          <p:cNvSpPr>
            <a:spLocks noGrp="1"/>
          </p:cNvSpPr>
          <p:nvPr>
            <p:ph type="title" hasCustomPrompt="1"/>
          </p:nvPr>
        </p:nvSpPr>
        <p:spPr>
          <a:xfrm>
            <a:off x="375048" y="542926"/>
            <a:ext cx="7986712" cy="881063"/>
          </a:xfrm>
        </p:spPr>
        <p:txBody>
          <a:bodyPr/>
          <a:lstStyle>
            <a:lvl1pPr>
              <a:defRPr>
                <a:solidFill>
                  <a:srgbClr val="00AAE4"/>
                </a:solidFill>
              </a:defRPr>
            </a:lvl1pPr>
          </a:lstStyle>
          <a:p>
            <a:r>
              <a:rPr lang="en-US" dirty="0"/>
              <a:t>Click to edit title style</a:t>
            </a:r>
            <a:endParaRPr lang="en-GB" dirty="0"/>
          </a:p>
        </p:txBody>
      </p:sp>
      <p:sp>
        <p:nvSpPr>
          <p:cNvPr id="15" name="Text Placeholder 8">
            <a:extLst>
              <a:ext uri="{FF2B5EF4-FFF2-40B4-BE49-F238E27FC236}">
                <a16:creationId xmlns:a16="http://schemas.microsoft.com/office/drawing/2014/main" id="{0039731A-DB5D-8F49-B1E9-2DAC5108075D}"/>
              </a:ext>
            </a:extLst>
          </p:cNvPr>
          <p:cNvSpPr>
            <a:spLocks noGrp="1"/>
          </p:cNvSpPr>
          <p:nvPr>
            <p:ph type="body" sz="quarter" idx="19"/>
          </p:nvPr>
        </p:nvSpPr>
        <p:spPr>
          <a:xfrm>
            <a:off x="375046" y="1132574"/>
            <a:ext cx="7986712"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32455755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and image">
    <p:bg>
      <p:bgRef idx="1001">
        <a:schemeClr val="bg1"/>
      </p:bgRef>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E06A7AA-41D2-304C-9F7F-BFED81A76232}"/>
              </a:ext>
            </a:extLst>
          </p:cNvPr>
          <p:cNvSpPr>
            <a:spLocks noGrp="1"/>
          </p:cNvSpPr>
          <p:nvPr>
            <p:ph type="pic" sz="quarter" idx="14"/>
          </p:nvPr>
        </p:nvSpPr>
        <p:spPr>
          <a:xfrm>
            <a:off x="5074444" y="0"/>
            <a:ext cx="3672000" cy="6858000"/>
          </a:xfrm>
          <a:solidFill>
            <a:schemeClr val="bg1">
              <a:lumMod val="95000"/>
            </a:schemeClr>
          </a:solidFill>
        </p:spPr>
        <p:txBody>
          <a:bodyPr/>
          <a:lstStyle/>
          <a:p>
            <a:endParaRPr lang="en-GB"/>
          </a:p>
        </p:txBody>
      </p:sp>
      <p:sp>
        <p:nvSpPr>
          <p:cNvPr id="3" name="Content Placeholder 2"/>
          <p:cNvSpPr>
            <a:spLocks noGrp="1"/>
          </p:cNvSpPr>
          <p:nvPr>
            <p:ph idx="1"/>
          </p:nvPr>
        </p:nvSpPr>
        <p:spPr>
          <a:xfrm>
            <a:off x="375049" y="1808164"/>
            <a:ext cx="4427999" cy="4200525"/>
          </a:xfrm>
        </p:spPr>
        <p:txBody>
          <a:bodyPr/>
          <a:lstStyle>
            <a:lvl1pPr>
              <a:defRPr sz="1800">
                <a:solidFill>
                  <a:srgbClr val="00AAE4"/>
                </a:solidFill>
              </a:defRPr>
            </a:lvl1pPr>
            <a:lvl2pPr>
              <a:defRPr sz="1800"/>
            </a:lvl2pPr>
            <a:lvl3pPr>
              <a:defRPr sz="1800"/>
            </a:lvl3pPr>
            <a:lvl4pPr>
              <a:defRPr sz="1500"/>
            </a:lvl4pPr>
            <a:lvl5pPr>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p:txBody>
          <a:bodyPr/>
          <a:lstStyle/>
          <a:p>
            <a:r>
              <a:rPr lang="en-GB">
                <a:solidFill>
                  <a:srgbClr val="231F20"/>
                </a:solidFill>
              </a:rPr>
              <a:t>Document title</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C3ACAB3-CA36-4966-8A1D-076772D39D8D}" type="slidenum">
              <a:rPr lang="en-GB" smtClean="0"/>
              <a:pPr/>
              <a:t>‹#›</a:t>
            </a:fld>
            <a:endParaRPr lang="en-GB"/>
          </a:p>
        </p:txBody>
      </p:sp>
      <p:sp>
        <p:nvSpPr>
          <p:cNvPr id="11" name="Title 1">
            <a:extLst>
              <a:ext uri="{FF2B5EF4-FFF2-40B4-BE49-F238E27FC236}">
                <a16:creationId xmlns:a16="http://schemas.microsoft.com/office/drawing/2014/main" id="{4772DB70-4E02-8143-8BAB-BE320D6E838A}"/>
              </a:ext>
            </a:extLst>
          </p:cNvPr>
          <p:cNvSpPr>
            <a:spLocks noGrp="1"/>
          </p:cNvSpPr>
          <p:nvPr>
            <p:ph type="title" hasCustomPrompt="1"/>
          </p:nvPr>
        </p:nvSpPr>
        <p:spPr>
          <a:xfrm>
            <a:off x="375048" y="542926"/>
            <a:ext cx="4427999" cy="881063"/>
          </a:xfrm>
        </p:spPr>
        <p:txBody>
          <a:bodyPr/>
          <a:lstStyle>
            <a:lvl1pPr>
              <a:defRPr>
                <a:solidFill>
                  <a:srgbClr val="00AAE4"/>
                </a:solidFill>
              </a:defRPr>
            </a:lvl1pPr>
          </a:lstStyle>
          <a:p>
            <a:r>
              <a:rPr lang="en-US" dirty="0"/>
              <a:t>Click to edit title style</a:t>
            </a:r>
            <a:endParaRPr lang="en-GB" dirty="0"/>
          </a:p>
        </p:txBody>
      </p:sp>
      <p:sp>
        <p:nvSpPr>
          <p:cNvPr id="12" name="Text Placeholder 8">
            <a:extLst>
              <a:ext uri="{FF2B5EF4-FFF2-40B4-BE49-F238E27FC236}">
                <a16:creationId xmlns:a16="http://schemas.microsoft.com/office/drawing/2014/main" id="{25E64C79-466A-2441-AA51-F01020238FC5}"/>
              </a:ext>
            </a:extLst>
          </p:cNvPr>
          <p:cNvSpPr>
            <a:spLocks noGrp="1"/>
          </p:cNvSpPr>
          <p:nvPr>
            <p:ph type="body" sz="quarter" idx="13"/>
          </p:nvPr>
        </p:nvSpPr>
        <p:spPr>
          <a:xfrm>
            <a:off x="375046" y="1132574"/>
            <a:ext cx="4427999"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3751746553"/>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Content and image">
    <p:bg>
      <p:bgRef idx="1001">
        <a:schemeClr val="bg1"/>
      </p:bgRef>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FDC35180-2079-8F46-8C08-B202873163D8}"/>
              </a:ext>
            </a:extLst>
          </p:cNvPr>
          <p:cNvSpPr>
            <a:spLocks noGrp="1"/>
          </p:cNvSpPr>
          <p:nvPr>
            <p:ph type="body" sz="quarter" idx="15" hasCustomPrompt="1"/>
          </p:nvPr>
        </p:nvSpPr>
        <p:spPr>
          <a:xfrm>
            <a:off x="375048" y="1808164"/>
            <a:ext cx="4427999" cy="4200525"/>
          </a:xfrm>
        </p:spPr>
        <p:txBody>
          <a:bodyPr/>
          <a:lstStyle>
            <a:lvl1pPr>
              <a:spcBef>
                <a:spcPts val="0"/>
              </a:spcBef>
              <a:defRPr sz="1650">
                <a:latin typeface="+mn-lt"/>
              </a:defRPr>
            </a:lvl1pPr>
          </a:lstStyle>
          <a:p>
            <a:r>
              <a:rPr lang="en-US" sz="1350" dirty="0">
                <a:solidFill>
                  <a:schemeClr val="tx1"/>
                </a:solidFill>
              </a:rPr>
              <a:t>Bullet here</a:t>
            </a:r>
          </a:p>
        </p:txBody>
      </p:sp>
      <p:sp>
        <p:nvSpPr>
          <p:cNvPr id="9" name="Picture Placeholder 8">
            <a:extLst>
              <a:ext uri="{FF2B5EF4-FFF2-40B4-BE49-F238E27FC236}">
                <a16:creationId xmlns:a16="http://schemas.microsoft.com/office/drawing/2014/main" id="{7E06A7AA-41D2-304C-9F7F-BFED81A76232}"/>
              </a:ext>
            </a:extLst>
          </p:cNvPr>
          <p:cNvSpPr>
            <a:spLocks noGrp="1"/>
          </p:cNvSpPr>
          <p:nvPr>
            <p:ph type="pic" sz="quarter" idx="14"/>
          </p:nvPr>
        </p:nvSpPr>
        <p:spPr>
          <a:xfrm>
            <a:off x="5074444" y="0"/>
            <a:ext cx="3672000" cy="6858000"/>
          </a:xfrm>
          <a:solidFill>
            <a:schemeClr val="bg1">
              <a:lumMod val="95000"/>
            </a:schemeClr>
          </a:solidFill>
        </p:spPr>
        <p:txBody>
          <a:bodyPr/>
          <a:lstStyle/>
          <a:p>
            <a:endParaRPr lang="en-GB" dirty="0"/>
          </a:p>
        </p:txBody>
      </p:sp>
      <p:sp>
        <p:nvSpPr>
          <p:cNvPr id="5" name="Footer Placeholder 4"/>
          <p:cNvSpPr>
            <a:spLocks noGrp="1"/>
          </p:cNvSpPr>
          <p:nvPr>
            <p:ph type="ftr" sz="quarter" idx="11"/>
          </p:nvPr>
        </p:nvSpPr>
        <p:spPr/>
        <p:txBody>
          <a:bodyPr/>
          <a:lstStyle/>
          <a:p>
            <a:r>
              <a:rPr lang="en-GB">
                <a:solidFill>
                  <a:srgbClr val="231F20"/>
                </a:solidFill>
              </a:rPr>
              <a:t>Document title</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C3ACAB3-CA36-4966-8A1D-076772D39D8D}" type="slidenum">
              <a:rPr lang="en-GB" smtClean="0"/>
              <a:pPr/>
              <a:t>‹#›</a:t>
            </a:fld>
            <a:endParaRPr lang="en-GB"/>
          </a:p>
        </p:txBody>
      </p:sp>
      <p:sp>
        <p:nvSpPr>
          <p:cNvPr id="11" name="Title 1">
            <a:extLst>
              <a:ext uri="{FF2B5EF4-FFF2-40B4-BE49-F238E27FC236}">
                <a16:creationId xmlns:a16="http://schemas.microsoft.com/office/drawing/2014/main" id="{3D9C7589-289B-A74B-A91F-E9E6452159F1}"/>
              </a:ext>
            </a:extLst>
          </p:cNvPr>
          <p:cNvSpPr>
            <a:spLocks noGrp="1"/>
          </p:cNvSpPr>
          <p:nvPr>
            <p:ph type="title" hasCustomPrompt="1"/>
          </p:nvPr>
        </p:nvSpPr>
        <p:spPr>
          <a:xfrm>
            <a:off x="375048" y="542926"/>
            <a:ext cx="4427999" cy="881063"/>
          </a:xfrm>
        </p:spPr>
        <p:txBody>
          <a:bodyPr/>
          <a:lstStyle>
            <a:lvl1pPr>
              <a:defRPr>
                <a:solidFill>
                  <a:srgbClr val="00AAE4"/>
                </a:solidFill>
              </a:defRPr>
            </a:lvl1pPr>
          </a:lstStyle>
          <a:p>
            <a:r>
              <a:rPr lang="en-US" dirty="0"/>
              <a:t>Click to edit title style</a:t>
            </a:r>
            <a:endParaRPr lang="en-GB" dirty="0"/>
          </a:p>
        </p:txBody>
      </p:sp>
      <p:sp>
        <p:nvSpPr>
          <p:cNvPr id="8" name="Text Placeholder 8">
            <a:extLst>
              <a:ext uri="{FF2B5EF4-FFF2-40B4-BE49-F238E27FC236}">
                <a16:creationId xmlns:a16="http://schemas.microsoft.com/office/drawing/2014/main" id="{8B7D3348-EBEF-D24F-A5E8-634F1A3D03BD}"/>
              </a:ext>
            </a:extLst>
          </p:cNvPr>
          <p:cNvSpPr>
            <a:spLocks noGrp="1"/>
          </p:cNvSpPr>
          <p:nvPr>
            <p:ph type="body" sz="quarter" idx="13"/>
          </p:nvPr>
        </p:nvSpPr>
        <p:spPr>
          <a:xfrm>
            <a:off x="375046" y="1132574"/>
            <a:ext cx="4427999"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397905200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4DA4B799-7449-D844-A2FE-B26566248B49}"/>
              </a:ext>
            </a:extLst>
          </p:cNvPr>
          <p:cNvSpPr>
            <a:spLocks noGrp="1"/>
          </p:cNvSpPr>
          <p:nvPr>
            <p:ph type="body" sz="quarter" idx="13" hasCustomPrompt="1"/>
          </p:nvPr>
        </p:nvSpPr>
        <p:spPr>
          <a:xfrm>
            <a:off x="375048" y="1805674"/>
            <a:ext cx="7986712" cy="4163327"/>
          </a:xfrm>
        </p:spPr>
        <p:txBody>
          <a:bodyPr/>
          <a:lstStyle>
            <a:lvl1pPr>
              <a:defRPr sz="1800">
                <a:solidFill>
                  <a:srgbClr val="220639"/>
                </a:solidFill>
                <a:latin typeface="+mn-lt"/>
              </a:defRPr>
            </a:lvl1pPr>
          </a:lstStyle>
          <a:p>
            <a:pPr lvl="0"/>
            <a:r>
              <a:rPr lang="en-GB" dirty="0"/>
              <a:t>Contents here</a:t>
            </a:r>
          </a:p>
        </p:txBody>
      </p:sp>
      <p:sp>
        <p:nvSpPr>
          <p:cNvPr id="2" name="Title 1"/>
          <p:cNvSpPr>
            <a:spLocks noGrp="1"/>
          </p:cNvSpPr>
          <p:nvPr>
            <p:ph type="title" hasCustomPrompt="1"/>
          </p:nvPr>
        </p:nvSpPr>
        <p:spPr>
          <a:xfrm>
            <a:off x="375048" y="542926"/>
            <a:ext cx="7986712" cy="881063"/>
          </a:xfrm>
        </p:spPr>
        <p:txBody>
          <a:bodyPr/>
          <a:lstStyle>
            <a:lvl1pPr>
              <a:defRPr sz="3000">
                <a:solidFill>
                  <a:srgbClr val="00AAE4"/>
                </a:solidFill>
              </a:defRPr>
            </a:lvl1pPr>
          </a:lstStyle>
          <a:p>
            <a:r>
              <a:rPr lang="en-US" dirty="0"/>
              <a:t>Agenda</a:t>
            </a:r>
            <a:endParaRPr lang="en-GB" dirty="0"/>
          </a:p>
        </p:txBody>
      </p:sp>
      <p:sp>
        <p:nvSpPr>
          <p:cNvPr id="5" name="Footer Placeholder 4"/>
          <p:cNvSpPr>
            <a:spLocks noGrp="1"/>
          </p:cNvSpPr>
          <p:nvPr>
            <p:ph type="ftr" sz="quarter" idx="11"/>
          </p:nvPr>
        </p:nvSpPr>
        <p:spPr/>
        <p:txBody>
          <a:bodyPr/>
          <a:lstStyle/>
          <a:p>
            <a:r>
              <a:rPr lang="en-GB">
                <a:solidFill>
                  <a:srgbClr val="231F20"/>
                </a:solidFill>
              </a:rPr>
              <a:t>Document title</a:t>
            </a:r>
          </a:p>
        </p:txBody>
      </p:sp>
      <p:sp>
        <p:nvSpPr>
          <p:cNvPr id="6" name="Slide Number Placeholder 5"/>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Tree>
    <p:extLst>
      <p:ext uri="{BB962C8B-B14F-4D97-AF65-F5344CB8AC3E}">
        <p14:creationId xmlns:p14="http://schemas.microsoft.com/office/powerpoint/2010/main" val="1136082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Content and image">
    <p:bg>
      <p:bgRef idx="1001">
        <a:schemeClr val="bg1"/>
      </p:bgRef>
    </p:bg>
    <p:spTree>
      <p:nvGrpSpPr>
        <p:cNvPr id="1" name=""/>
        <p:cNvGrpSpPr/>
        <p:nvPr/>
      </p:nvGrpSpPr>
      <p:grpSpPr>
        <a:xfrm>
          <a:off x="0" y="0"/>
          <a:ext cx="0" cy="0"/>
          <a:chOff x="0" y="0"/>
          <a:chExt cx="0" cy="0"/>
        </a:xfrm>
      </p:grpSpPr>
      <p:sp>
        <p:nvSpPr>
          <p:cNvPr id="14" name="Text Placeholder 3">
            <a:extLst>
              <a:ext uri="{FF2B5EF4-FFF2-40B4-BE49-F238E27FC236}">
                <a16:creationId xmlns:a16="http://schemas.microsoft.com/office/drawing/2014/main" id="{3D64CE47-D3C3-CE42-AE11-BD4D930F4262}"/>
              </a:ext>
            </a:extLst>
          </p:cNvPr>
          <p:cNvSpPr>
            <a:spLocks noGrp="1"/>
          </p:cNvSpPr>
          <p:nvPr>
            <p:ph type="body" sz="quarter" idx="15" hasCustomPrompt="1"/>
          </p:nvPr>
        </p:nvSpPr>
        <p:spPr>
          <a:xfrm>
            <a:off x="375048" y="1808164"/>
            <a:ext cx="3755699" cy="4200525"/>
          </a:xfrm>
        </p:spPr>
        <p:txBody>
          <a:bodyPr/>
          <a:lstStyle>
            <a:lvl1pPr defTabSz="4414500">
              <a:spcBef>
                <a:spcPts val="0"/>
              </a:spcBef>
              <a:tabLst>
                <a:tab pos="4414500" algn="l"/>
              </a:tabLst>
              <a:defRPr sz="1650" strike="noStrike" baseline="0">
                <a:solidFill>
                  <a:srgbClr val="00AAE4"/>
                </a:solidFill>
                <a:latin typeface="+mn-lt"/>
              </a:defRPr>
            </a:lvl1pPr>
          </a:lstStyle>
          <a:p>
            <a:r>
              <a:rPr lang="en-US" sz="1350" dirty="0">
                <a:solidFill>
                  <a:schemeClr val="tx1"/>
                </a:solidFill>
              </a:rPr>
              <a:t>Bullet here</a:t>
            </a:r>
          </a:p>
          <a:p>
            <a:pPr defTabSz="5886000">
              <a:tabLst>
                <a:tab pos="5886000" algn="l"/>
              </a:tabLst>
            </a:pPr>
            <a:r>
              <a:rPr lang="en-US" sz="1350" u="none" strike="sngStrike" baseline="0" dirty="0">
                <a:solidFill>
                  <a:srgbClr val="EC5B46"/>
                </a:solidFill>
                <a:uFill>
                  <a:solidFill>
                    <a:srgbClr val="EC5B46"/>
                  </a:solidFill>
                </a:uFill>
              </a:rPr>
              <a:t>	</a:t>
            </a:r>
          </a:p>
          <a:p>
            <a:pPr defTabSz="5886000">
              <a:tabLst>
                <a:tab pos="5886000" algn="l"/>
              </a:tabLst>
            </a:pPr>
            <a:endParaRPr lang="en-US" sz="1350" u="none" strike="sngStrike" baseline="0" dirty="0">
              <a:solidFill>
                <a:srgbClr val="EC5B46"/>
              </a:solidFill>
              <a:uFill>
                <a:solidFill>
                  <a:srgbClr val="EC5B46"/>
                </a:solidFill>
              </a:uFill>
            </a:endParaRPr>
          </a:p>
        </p:txBody>
      </p:sp>
      <p:sp>
        <p:nvSpPr>
          <p:cNvPr id="11" name="Picture Placeholder 8">
            <a:extLst>
              <a:ext uri="{FF2B5EF4-FFF2-40B4-BE49-F238E27FC236}">
                <a16:creationId xmlns:a16="http://schemas.microsoft.com/office/drawing/2014/main" id="{173963CA-6B3B-E144-A3A8-D139631E0D30}"/>
              </a:ext>
            </a:extLst>
          </p:cNvPr>
          <p:cNvSpPr>
            <a:spLocks noGrp="1"/>
          </p:cNvSpPr>
          <p:nvPr>
            <p:ph type="pic" sz="quarter" idx="14"/>
          </p:nvPr>
        </p:nvSpPr>
        <p:spPr>
          <a:xfrm>
            <a:off x="4402932" y="0"/>
            <a:ext cx="4333874" cy="6858000"/>
          </a:xfrm>
          <a:solidFill>
            <a:schemeClr val="bg1">
              <a:lumMod val="95000"/>
            </a:schemeClr>
          </a:solidFill>
        </p:spPr>
        <p:txBody>
          <a:bodyPr/>
          <a:lstStyle/>
          <a:p>
            <a:endParaRPr lang="en-GB"/>
          </a:p>
        </p:txBody>
      </p:sp>
      <p:sp>
        <p:nvSpPr>
          <p:cNvPr id="5" name="Footer Placeholder 4"/>
          <p:cNvSpPr>
            <a:spLocks noGrp="1"/>
          </p:cNvSpPr>
          <p:nvPr>
            <p:ph type="ftr" sz="quarter" idx="11"/>
          </p:nvPr>
        </p:nvSpPr>
        <p:spPr/>
        <p:txBody>
          <a:bodyPr/>
          <a:lstStyle/>
          <a:p>
            <a:r>
              <a:rPr lang="en-GB">
                <a:solidFill>
                  <a:srgbClr val="231F20"/>
                </a:solidFill>
              </a:rPr>
              <a:t>Document title</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C3ACAB3-CA36-4966-8A1D-076772D39D8D}" type="slidenum">
              <a:rPr lang="en-GB" smtClean="0"/>
              <a:pPr/>
              <a:t>‹#›</a:t>
            </a:fld>
            <a:endParaRPr lang="en-GB"/>
          </a:p>
        </p:txBody>
      </p:sp>
      <p:sp>
        <p:nvSpPr>
          <p:cNvPr id="12" name="Title 1">
            <a:extLst>
              <a:ext uri="{FF2B5EF4-FFF2-40B4-BE49-F238E27FC236}">
                <a16:creationId xmlns:a16="http://schemas.microsoft.com/office/drawing/2014/main" id="{035D601F-448B-644F-813F-A5FEF5619570}"/>
              </a:ext>
            </a:extLst>
          </p:cNvPr>
          <p:cNvSpPr>
            <a:spLocks noGrp="1"/>
          </p:cNvSpPr>
          <p:nvPr>
            <p:ph type="title" hasCustomPrompt="1"/>
          </p:nvPr>
        </p:nvSpPr>
        <p:spPr>
          <a:xfrm>
            <a:off x="375047" y="542926"/>
            <a:ext cx="3755700" cy="881063"/>
          </a:xfrm>
        </p:spPr>
        <p:txBody>
          <a:bodyPr/>
          <a:lstStyle>
            <a:lvl1pPr>
              <a:defRPr>
                <a:solidFill>
                  <a:srgbClr val="00AAE4"/>
                </a:solidFill>
              </a:defRPr>
            </a:lvl1pPr>
          </a:lstStyle>
          <a:p>
            <a:r>
              <a:rPr lang="en-US" dirty="0"/>
              <a:t>Click to edit title style</a:t>
            </a:r>
            <a:endParaRPr lang="en-GB" dirty="0"/>
          </a:p>
        </p:txBody>
      </p:sp>
      <p:sp>
        <p:nvSpPr>
          <p:cNvPr id="13" name="Text Placeholder 8">
            <a:extLst>
              <a:ext uri="{FF2B5EF4-FFF2-40B4-BE49-F238E27FC236}">
                <a16:creationId xmlns:a16="http://schemas.microsoft.com/office/drawing/2014/main" id="{3F33D741-A78F-C84E-8C7F-83F1B08866A3}"/>
              </a:ext>
            </a:extLst>
          </p:cNvPr>
          <p:cNvSpPr>
            <a:spLocks noGrp="1"/>
          </p:cNvSpPr>
          <p:nvPr>
            <p:ph type="body" sz="quarter" idx="13"/>
          </p:nvPr>
        </p:nvSpPr>
        <p:spPr>
          <a:xfrm>
            <a:off x="375046" y="1132574"/>
            <a:ext cx="3755700"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3841712981"/>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ontent and image">
    <p:bg>
      <p:bgRef idx="1001">
        <a:schemeClr val="bg1"/>
      </p:bgRef>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E06A7AA-41D2-304C-9F7F-BFED81A76232}"/>
              </a:ext>
            </a:extLst>
          </p:cNvPr>
          <p:cNvSpPr>
            <a:spLocks noGrp="1"/>
          </p:cNvSpPr>
          <p:nvPr>
            <p:ph type="pic" sz="quarter" idx="14"/>
          </p:nvPr>
        </p:nvSpPr>
        <p:spPr>
          <a:xfrm>
            <a:off x="0" y="0"/>
            <a:ext cx="4335066" cy="6858000"/>
          </a:xfrm>
          <a:solidFill>
            <a:schemeClr val="bg1">
              <a:lumMod val="95000"/>
            </a:schemeClr>
          </a:solidFill>
        </p:spPr>
        <p:txBody>
          <a:bodyPr/>
          <a:lstStyle/>
          <a:p>
            <a:endParaRPr lang="en-GB"/>
          </a:p>
        </p:txBody>
      </p:sp>
      <p:sp>
        <p:nvSpPr>
          <p:cNvPr id="3" name="Content Placeholder 2"/>
          <p:cNvSpPr>
            <a:spLocks noGrp="1"/>
          </p:cNvSpPr>
          <p:nvPr>
            <p:ph idx="1"/>
          </p:nvPr>
        </p:nvSpPr>
        <p:spPr>
          <a:xfrm>
            <a:off x="4498522" y="1808164"/>
            <a:ext cx="3863238" cy="4083050"/>
          </a:xfrm>
        </p:spPr>
        <p:txBody>
          <a:bodyPr/>
          <a:lstStyle>
            <a:lvl1pPr>
              <a:defRPr sz="1800">
                <a:solidFill>
                  <a:srgbClr val="00AAE4"/>
                </a:solidFill>
              </a:defRPr>
            </a:lvl1pPr>
            <a:lvl2pPr>
              <a:defRPr sz="1800"/>
            </a:lvl2pPr>
            <a:lvl3pPr>
              <a:defRPr sz="1800"/>
            </a:lvl3pPr>
            <a:lvl4pPr>
              <a:defRPr sz="1500"/>
            </a:lvl4pPr>
            <a:lvl5pPr>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en-GB"/>
              <a:t>Document title</a:t>
            </a:r>
          </a:p>
        </p:txBody>
      </p:sp>
      <p:sp>
        <p:nvSpPr>
          <p:cNvPr id="6" name="Slide Number Placeholder 5"/>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11" name="Title 1">
            <a:extLst>
              <a:ext uri="{FF2B5EF4-FFF2-40B4-BE49-F238E27FC236}">
                <a16:creationId xmlns:a16="http://schemas.microsoft.com/office/drawing/2014/main" id="{05FB9B8C-3230-3143-9DBF-250A381A5CD8}"/>
              </a:ext>
            </a:extLst>
          </p:cNvPr>
          <p:cNvSpPr>
            <a:spLocks noGrp="1"/>
          </p:cNvSpPr>
          <p:nvPr>
            <p:ph type="title" hasCustomPrompt="1"/>
          </p:nvPr>
        </p:nvSpPr>
        <p:spPr>
          <a:xfrm>
            <a:off x="4498522" y="542926"/>
            <a:ext cx="3863700" cy="881063"/>
          </a:xfrm>
        </p:spPr>
        <p:txBody>
          <a:bodyPr/>
          <a:lstStyle>
            <a:lvl1pPr>
              <a:defRPr>
                <a:solidFill>
                  <a:srgbClr val="00AAE4"/>
                </a:solidFill>
              </a:defRPr>
            </a:lvl1pPr>
          </a:lstStyle>
          <a:p>
            <a:r>
              <a:rPr lang="en-US" dirty="0"/>
              <a:t>Click to edit title style</a:t>
            </a:r>
            <a:endParaRPr lang="en-GB" dirty="0"/>
          </a:p>
        </p:txBody>
      </p:sp>
      <p:sp>
        <p:nvSpPr>
          <p:cNvPr id="12" name="Text Placeholder 8">
            <a:extLst>
              <a:ext uri="{FF2B5EF4-FFF2-40B4-BE49-F238E27FC236}">
                <a16:creationId xmlns:a16="http://schemas.microsoft.com/office/drawing/2014/main" id="{CAE7004F-E664-404B-B233-06C8783CD4A3}"/>
              </a:ext>
            </a:extLst>
          </p:cNvPr>
          <p:cNvSpPr>
            <a:spLocks noGrp="1"/>
          </p:cNvSpPr>
          <p:nvPr>
            <p:ph type="body" sz="quarter" idx="13"/>
          </p:nvPr>
        </p:nvSpPr>
        <p:spPr>
          <a:xfrm>
            <a:off x="4498520" y="1132574"/>
            <a:ext cx="3863700"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1312214695"/>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1 image">
    <p:bg>
      <p:bgPr>
        <a:solidFill>
          <a:schemeClr val="bg1"/>
        </a:solidFill>
        <a:effectLst/>
      </p:bgPr>
    </p:bg>
    <p:spTree>
      <p:nvGrpSpPr>
        <p:cNvPr id="1" name=""/>
        <p:cNvGrpSpPr/>
        <p:nvPr/>
      </p:nvGrpSpPr>
      <p:grpSpPr>
        <a:xfrm>
          <a:off x="0" y="0"/>
          <a:ext cx="0" cy="0"/>
          <a:chOff x="0" y="0"/>
          <a:chExt cx="0" cy="0"/>
        </a:xfrm>
      </p:grpSpPr>
      <p:sp>
        <p:nvSpPr>
          <p:cNvPr id="7" name="Picture Placeholder 8"/>
          <p:cNvSpPr>
            <a:spLocks noGrp="1"/>
          </p:cNvSpPr>
          <p:nvPr>
            <p:ph type="pic" sz="quarter" idx="14"/>
          </p:nvPr>
        </p:nvSpPr>
        <p:spPr>
          <a:xfrm>
            <a:off x="4402932" y="0"/>
            <a:ext cx="4333874" cy="6858000"/>
          </a:xfrm>
          <a:solidFill>
            <a:schemeClr val="bg1">
              <a:lumMod val="95000"/>
            </a:schemeClr>
          </a:solidFill>
        </p:spPr>
        <p:txBody>
          <a:bodyPr/>
          <a:lstStyle/>
          <a:p>
            <a:endParaRPr lang="en-GB"/>
          </a:p>
        </p:txBody>
      </p:sp>
      <p:sp>
        <p:nvSpPr>
          <p:cNvPr id="3" name="Content Placeholder 2"/>
          <p:cNvSpPr>
            <a:spLocks noGrp="1"/>
          </p:cNvSpPr>
          <p:nvPr>
            <p:ph idx="1"/>
          </p:nvPr>
        </p:nvSpPr>
        <p:spPr>
          <a:xfrm>
            <a:off x="375727" y="1808163"/>
            <a:ext cx="3651988" cy="4149500"/>
          </a:xfrm>
        </p:spPr>
        <p:txBody>
          <a:bodyPr/>
          <a:lstStyle>
            <a:lvl1pPr>
              <a:spcBef>
                <a:spcPts val="0"/>
              </a:spcBef>
              <a:spcAft>
                <a:spcPts val="2250"/>
              </a:spcAft>
              <a:defRPr sz="2400" b="0">
                <a:solidFill>
                  <a:srgbClr val="00AAE4"/>
                </a:solidFill>
                <a:latin typeface="+mj-lt"/>
              </a:defRPr>
            </a:lvl1pPr>
            <a:lvl2pPr marL="0" indent="0">
              <a:spcBef>
                <a:spcPts val="0"/>
              </a:spcBef>
              <a:spcAft>
                <a:spcPts val="0"/>
              </a:spcAft>
              <a:buFont typeface="Arial" panose="020B0604020202020204" pitchFamily="34" charset="0"/>
              <a:buNone/>
              <a:defRPr sz="1500" b="1">
                <a:solidFill>
                  <a:srgbClr val="220639"/>
                </a:solidFill>
              </a:defRPr>
            </a:lvl2pPr>
            <a:lvl3pPr marL="0" indent="0">
              <a:spcBef>
                <a:spcPts val="0"/>
              </a:spcBef>
              <a:spcAft>
                <a:spcPts val="0"/>
              </a:spcAft>
              <a:buNone/>
              <a:defRPr sz="1500"/>
            </a:lvl3pPr>
            <a:lvl4pPr marL="0" indent="0">
              <a:buNone/>
              <a:defRPr/>
            </a:lvl4pPr>
            <a:lvl5pPr marL="0" indent="0">
              <a:buNone/>
              <a:defRPr/>
            </a:lvl5pPr>
          </a:lstStyle>
          <a:p>
            <a:pPr lvl="0"/>
            <a:r>
              <a:rPr lang="en-US" dirty="0"/>
              <a:t>Click to edit Master text styles</a:t>
            </a:r>
          </a:p>
          <a:p>
            <a:pPr lvl="1"/>
            <a:r>
              <a:rPr lang="en-US" dirty="0"/>
              <a:t>Second level</a:t>
            </a:r>
          </a:p>
          <a:p>
            <a:pPr lvl="2"/>
            <a:r>
              <a:rPr lang="en-US" dirty="0"/>
              <a:t>Third level</a:t>
            </a:r>
            <a:endParaRPr lang="en-GB" dirty="0"/>
          </a:p>
        </p:txBody>
      </p:sp>
      <p:sp>
        <p:nvSpPr>
          <p:cNvPr id="9" name="Footer Placeholder 8"/>
          <p:cNvSpPr>
            <a:spLocks noGrp="1"/>
          </p:cNvSpPr>
          <p:nvPr>
            <p:ph type="ftr" sz="quarter" idx="16"/>
          </p:nvPr>
        </p:nvSpPr>
        <p:spPr/>
        <p:txBody>
          <a:bodyPr/>
          <a:lstStyle/>
          <a:p>
            <a:r>
              <a:rPr lang="en-GB">
                <a:solidFill>
                  <a:srgbClr val="231F20"/>
                </a:solidFill>
              </a:rPr>
              <a:t>Document title</a:t>
            </a:r>
          </a:p>
        </p:txBody>
      </p:sp>
      <p:sp>
        <p:nvSpPr>
          <p:cNvPr id="10" name="Slide Number Placeholder 9"/>
          <p:cNvSpPr>
            <a:spLocks noGrp="1"/>
          </p:cNvSpPr>
          <p:nvPr>
            <p:ph type="sldNum" sz="quarter" idx="17"/>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23" name="Rectangle 22"/>
          <p:cNvSpPr/>
          <p:nvPr userDrawn="1"/>
        </p:nvSpPr>
        <p:spPr>
          <a:xfrm>
            <a:off x="232532" y="61792"/>
            <a:ext cx="809837" cy="2169825"/>
          </a:xfrm>
          <a:prstGeom prst="rect">
            <a:avLst/>
          </a:prstGeom>
        </p:spPr>
        <p:txBody>
          <a:bodyPr wrap="none">
            <a:spAutoFit/>
          </a:bodyPr>
          <a:lstStyle/>
          <a:p>
            <a:pPr>
              <a:buFont typeface="Arial" panose="020B0604020202020204" pitchFamily="34" charset="0"/>
              <a:buNone/>
              <a:defRPr/>
            </a:pPr>
            <a:r>
              <a:rPr lang="en-GB" sz="13500" b="1" dirty="0">
                <a:solidFill>
                  <a:srgbClr val="00AAE4"/>
                </a:solidFill>
                <a:latin typeface="Roboto Black" panose="02000000000000000000" pitchFamily="2" charset="0"/>
                <a:ea typeface="Roboto Black" panose="02000000000000000000" pitchFamily="2" charset="0"/>
              </a:rPr>
              <a:t>“</a:t>
            </a:r>
          </a:p>
        </p:txBody>
      </p:sp>
    </p:spTree>
    <p:extLst>
      <p:ext uri="{BB962C8B-B14F-4D97-AF65-F5344CB8AC3E}">
        <p14:creationId xmlns:p14="http://schemas.microsoft.com/office/powerpoint/2010/main" val="258287500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ig quote">
    <p:spTree>
      <p:nvGrpSpPr>
        <p:cNvPr id="1" name=""/>
        <p:cNvGrpSpPr/>
        <p:nvPr/>
      </p:nvGrpSpPr>
      <p:grpSpPr>
        <a:xfrm>
          <a:off x="0" y="0"/>
          <a:ext cx="0" cy="0"/>
          <a:chOff x="0" y="0"/>
          <a:chExt cx="0" cy="0"/>
        </a:xfrm>
      </p:grpSpPr>
      <p:sp>
        <p:nvSpPr>
          <p:cNvPr id="7" name="Rectangle 6"/>
          <p:cNvSpPr/>
          <p:nvPr userDrawn="1"/>
        </p:nvSpPr>
        <p:spPr>
          <a:xfrm>
            <a:off x="232532" y="61792"/>
            <a:ext cx="809837" cy="2169825"/>
          </a:xfrm>
          <a:prstGeom prst="rect">
            <a:avLst/>
          </a:prstGeom>
        </p:spPr>
        <p:txBody>
          <a:bodyPr wrap="none">
            <a:spAutoFit/>
          </a:bodyPr>
          <a:lstStyle/>
          <a:p>
            <a:pPr>
              <a:buFont typeface="Arial" panose="020B0604020202020204" pitchFamily="34" charset="0"/>
              <a:buNone/>
              <a:defRPr/>
            </a:pPr>
            <a:r>
              <a:rPr lang="en-GB" sz="13500" b="1" dirty="0">
                <a:solidFill>
                  <a:srgbClr val="00AAE4"/>
                </a:solidFill>
                <a:latin typeface="Roboto Black" panose="02000000000000000000" pitchFamily="2" charset="0"/>
                <a:ea typeface="Roboto Black" panose="02000000000000000000" pitchFamily="2" charset="0"/>
              </a:rPr>
              <a:t>“</a:t>
            </a:r>
          </a:p>
        </p:txBody>
      </p:sp>
      <p:sp>
        <p:nvSpPr>
          <p:cNvPr id="4" name="Footer Placeholder 3"/>
          <p:cNvSpPr>
            <a:spLocks noGrp="1"/>
          </p:cNvSpPr>
          <p:nvPr>
            <p:ph type="ftr" sz="quarter" idx="11"/>
          </p:nvPr>
        </p:nvSpPr>
        <p:spPr/>
        <p:txBody>
          <a:bodyPr/>
          <a:lstStyle/>
          <a:p>
            <a:r>
              <a:rPr lang="en-GB">
                <a:solidFill>
                  <a:srgbClr val="231F20"/>
                </a:solidFill>
              </a:rPr>
              <a:t>Document title</a:t>
            </a:r>
          </a:p>
        </p:txBody>
      </p:sp>
      <p:sp>
        <p:nvSpPr>
          <p:cNvPr id="5" name="Slide Number Placeholder 4"/>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6" name="Content Placeholder 2"/>
          <p:cNvSpPr>
            <a:spLocks noGrp="1"/>
          </p:cNvSpPr>
          <p:nvPr>
            <p:ph idx="1"/>
          </p:nvPr>
        </p:nvSpPr>
        <p:spPr>
          <a:xfrm>
            <a:off x="375047" y="1808163"/>
            <a:ext cx="7315200" cy="4083050"/>
          </a:xfrm>
        </p:spPr>
        <p:txBody>
          <a:bodyPr/>
          <a:lstStyle>
            <a:lvl1pPr>
              <a:spcBef>
                <a:spcPts val="0"/>
              </a:spcBef>
              <a:spcAft>
                <a:spcPts val="3150"/>
              </a:spcAft>
              <a:defRPr sz="3000" b="0">
                <a:solidFill>
                  <a:srgbClr val="00AAE4"/>
                </a:solidFill>
                <a:latin typeface="+mj-lt"/>
              </a:defRPr>
            </a:lvl1pPr>
            <a:lvl2pPr marL="0" indent="0">
              <a:spcBef>
                <a:spcPts val="0"/>
              </a:spcBef>
              <a:spcAft>
                <a:spcPts val="0"/>
              </a:spcAft>
              <a:buFont typeface="Arial" panose="020B0604020202020204" pitchFamily="34" charset="0"/>
              <a:buNone/>
              <a:defRPr sz="1500" b="1">
                <a:solidFill>
                  <a:srgbClr val="220639"/>
                </a:solidFill>
              </a:defRPr>
            </a:lvl2pPr>
            <a:lvl3pPr marL="0" indent="0">
              <a:spcBef>
                <a:spcPts val="0"/>
              </a:spcBef>
              <a:spcAft>
                <a:spcPts val="0"/>
              </a:spcAft>
              <a:buNone/>
              <a:defRPr sz="1500"/>
            </a:lvl3pPr>
            <a:lvl4pPr marL="0" indent="0">
              <a:buNone/>
              <a:defRPr/>
            </a:lvl4pPr>
            <a:lvl5pPr marL="0" indent="0">
              <a:buNone/>
              <a:defRPr/>
            </a:lvl5pPr>
          </a:lstStyle>
          <a:p>
            <a:pPr lvl="0"/>
            <a:r>
              <a:rPr lang="en-US" dirty="0"/>
              <a:t>Click to edit Master text styles</a:t>
            </a:r>
          </a:p>
          <a:p>
            <a:pPr lvl="1"/>
            <a:r>
              <a:rPr lang="en-US" dirty="0"/>
              <a:t>Second level</a:t>
            </a:r>
          </a:p>
          <a:p>
            <a:pPr lvl="2"/>
            <a:r>
              <a:rPr lang="en-US" dirty="0"/>
              <a:t>Third level</a:t>
            </a:r>
            <a:endParaRPr lang="en-GB" dirty="0"/>
          </a:p>
        </p:txBody>
      </p:sp>
    </p:spTree>
    <p:extLst>
      <p:ext uri="{BB962C8B-B14F-4D97-AF65-F5344CB8AC3E}">
        <p14:creationId xmlns:p14="http://schemas.microsoft.com/office/powerpoint/2010/main" val="39521257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stimonials 4 up">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a:solidFill>
                  <a:srgbClr val="231F20"/>
                </a:solidFill>
              </a:rPr>
              <a:t>Document title</a:t>
            </a:r>
          </a:p>
        </p:txBody>
      </p:sp>
      <p:sp>
        <p:nvSpPr>
          <p:cNvPr id="5" name="Slide Number Placeholder 4"/>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7" name="Picture Placeholder 6"/>
          <p:cNvSpPr>
            <a:spLocks noGrp="1"/>
          </p:cNvSpPr>
          <p:nvPr>
            <p:ph type="pic" sz="quarter" idx="13"/>
          </p:nvPr>
        </p:nvSpPr>
        <p:spPr>
          <a:xfrm>
            <a:off x="375047" y="1808161"/>
            <a:ext cx="1945481" cy="1800000"/>
          </a:xfrm>
        </p:spPr>
        <p:txBody>
          <a:bodyPr/>
          <a:lstStyle/>
          <a:p>
            <a:endParaRPr lang="en-GB"/>
          </a:p>
        </p:txBody>
      </p:sp>
      <p:sp>
        <p:nvSpPr>
          <p:cNvPr id="9" name="Text Placeholder 8"/>
          <p:cNvSpPr>
            <a:spLocks noGrp="1"/>
          </p:cNvSpPr>
          <p:nvPr>
            <p:ph type="body" sz="quarter" idx="14"/>
          </p:nvPr>
        </p:nvSpPr>
        <p:spPr>
          <a:xfrm>
            <a:off x="375047" y="3919881"/>
            <a:ext cx="1961166" cy="1524000"/>
          </a:xfrm>
        </p:spPr>
        <p:txBody>
          <a:bodyPr/>
          <a:lstStyle>
            <a:lvl1pPr>
              <a:spcBef>
                <a:spcPts val="0"/>
              </a:spcBef>
              <a:defRPr sz="1050">
                <a:solidFill>
                  <a:srgbClr val="00AAE4"/>
                </a:solidFill>
              </a:defRPr>
            </a:lvl1pPr>
            <a:lvl2pPr>
              <a:spcBef>
                <a:spcPts val="0"/>
              </a:spcBef>
              <a:defRPr sz="1050"/>
            </a:lvl2pPr>
            <a:lvl3pPr>
              <a:spcBef>
                <a:spcPts val="0"/>
              </a:spcBef>
              <a:defRPr sz="1050"/>
            </a:lvl3pPr>
            <a:lvl4pPr>
              <a:spcBef>
                <a:spcPts val="0"/>
              </a:spcBef>
              <a:defRPr sz="900"/>
            </a:lvl4pPr>
            <a:lvl5pPr>
              <a:spcBef>
                <a:spcPts val="0"/>
              </a:spcBef>
              <a:defRPr sz="825"/>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Picture Placeholder 6"/>
          <p:cNvSpPr>
            <a:spLocks noGrp="1"/>
          </p:cNvSpPr>
          <p:nvPr>
            <p:ph type="pic" sz="quarter" idx="15"/>
          </p:nvPr>
        </p:nvSpPr>
        <p:spPr>
          <a:xfrm>
            <a:off x="2389585" y="1808161"/>
            <a:ext cx="1945481" cy="1800000"/>
          </a:xfrm>
        </p:spPr>
        <p:txBody>
          <a:bodyPr/>
          <a:lstStyle/>
          <a:p>
            <a:endParaRPr lang="en-GB"/>
          </a:p>
        </p:txBody>
      </p:sp>
      <p:sp>
        <p:nvSpPr>
          <p:cNvPr id="11" name="Text Placeholder 8"/>
          <p:cNvSpPr>
            <a:spLocks noGrp="1"/>
          </p:cNvSpPr>
          <p:nvPr>
            <p:ph type="body" sz="quarter" idx="16"/>
          </p:nvPr>
        </p:nvSpPr>
        <p:spPr>
          <a:xfrm>
            <a:off x="2389585" y="3919881"/>
            <a:ext cx="1961166" cy="1524000"/>
          </a:xfrm>
        </p:spPr>
        <p:txBody>
          <a:bodyPr/>
          <a:lstStyle>
            <a:lvl1pPr>
              <a:spcBef>
                <a:spcPts val="0"/>
              </a:spcBef>
              <a:defRPr sz="1050">
                <a:solidFill>
                  <a:srgbClr val="00AAE4"/>
                </a:solidFill>
              </a:defRPr>
            </a:lvl1pPr>
            <a:lvl2pPr>
              <a:spcBef>
                <a:spcPts val="0"/>
              </a:spcBef>
              <a:defRPr sz="1050"/>
            </a:lvl2pPr>
            <a:lvl3pPr>
              <a:spcBef>
                <a:spcPts val="0"/>
              </a:spcBef>
              <a:defRPr sz="1050"/>
            </a:lvl3pPr>
            <a:lvl4pPr>
              <a:spcBef>
                <a:spcPts val="0"/>
              </a:spcBef>
              <a:defRPr sz="900"/>
            </a:lvl4pPr>
            <a:lvl5pPr>
              <a:spcBef>
                <a:spcPts val="0"/>
              </a:spcBef>
              <a:defRPr sz="825"/>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Picture Placeholder 6"/>
          <p:cNvSpPr>
            <a:spLocks noGrp="1"/>
          </p:cNvSpPr>
          <p:nvPr>
            <p:ph type="pic" sz="quarter" idx="17"/>
          </p:nvPr>
        </p:nvSpPr>
        <p:spPr>
          <a:xfrm>
            <a:off x="4404122" y="1808161"/>
            <a:ext cx="1945481" cy="1800000"/>
          </a:xfrm>
        </p:spPr>
        <p:txBody>
          <a:bodyPr/>
          <a:lstStyle/>
          <a:p>
            <a:endParaRPr lang="en-GB"/>
          </a:p>
        </p:txBody>
      </p:sp>
      <p:sp>
        <p:nvSpPr>
          <p:cNvPr id="13" name="Text Placeholder 8"/>
          <p:cNvSpPr>
            <a:spLocks noGrp="1"/>
          </p:cNvSpPr>
          <p:nvPr>
            <p:ph type="body" sz="quarter" idx="18"/>
          </p:nvPr>
        </p:nvSpPr>
        <p:spPr>
          <a:xfrm>
            <a:off x="4404122" y="3919881"/>
            <a:ext cx="1961166" cy="1524000"/>
          </a:xfrm>
        </p:spPr>
        <p:txBody>
          <a:bodyPr/>
          <a:lstStyle>
            <a:lvl1pPr>
              <a:spcBef>
                <a:spcPts val="0"/>
              </a:spcBef>
              <a:defRPr sz="1050">
                <a:solidFill>
                  <a:srgbClr val="00AAE4"/>
                </a:solidFill>
              </a:defRPr>
            </a:lvl1pPr>
            <a:lvl2pPr>
              <a:spcBef>
                <a:spcPts val="0"/>
              </a:spcBef>
              <a:defRPr sz="1050"/>
            </a:lvl2pPr>
            <a:lvl3pPr>
              <a:spcBef>
                <a:spcPts val="0"/>
              </a:spcBef>
              <a:defRPr sz="1050"/>
            </a:lvl3pPr>
            <a:lvl4pPr>
              <a:spcBef>
                <a:spcPts val="0"/>
              </a:spcBef>
              <a:defRPr sz="900"/>
            </a:lvl4pPr>
            <a:lvl5pPr>
              <a:spcBef>
                <a:spcPts val="0"/>
              </a:spcBef>
              <a:defRPr sz="825"/>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Picture Placeholder 6"/>
          <p:cNvSpPr>
            <a:spLocks noGrp="1"/>
          </p:cNvSpPr>
          <p:nvPr>
            <p:ph type="pic" sz="quarter" idx="19"/>
          </p:nvPr>
        </p:nvSpPr>
        <p:spPr>
          <a:xfrm>
            <a:off x="6418660" y="1808161"/>
            <a:ext cx="1945481" cy="1800000"/>
          </a:xfrm>
        </p:spPr>
        <p:txBody>
          <a:bodyPr/>
          <a:lstStyle/>
          <a:p>
            <a:endParaRPr lang="en-GB"/>
          </a:p>
        </p:txBody>
      </p:sp>
      <p:sp>
        <p:nvSpPr>
          <p:cNvPr id="15" name="Text Placeholder 8"/>
          <p:cNvSpPr>
            <a:spLocks noGrp="1"/>
          </p:cNvSpPr>
          <p:nvPr>
            <p:ph type="body" sz="quarter" idx="20"/>
          </p:nvPr>
        </p:nvSpPr>
        <p:spPr>
          <a:xfrm>
            <a:off x="6418660" y="3919881"/>
            <a:ext cx="1961166" cy="1524000"/>
          </a:xfrm>
        </p:spPr>
        <p:txBody>
          <a:bodyPr/>
          <a:lstStyle>
            <a:lvl1pPr>
              <a:spcBef>
                <a:spcPts val="0"/>
              </a:spcBef>
              <a:defRPr sz="1050">
                <a:solidFill>
                  <a:srgbClr val="00AAE4"/>
                </a:solidFill>
              </a:defRPr>
            </a:lvl1pPr>
            <a:lvl2pPr>
              <a:spcBef>
                <a:spcPts val="0"/>
              </a:spcBef>
              <a:defRPr sz="1050"/>
            </a:lvl2pPr>
            <a:lvl3pPr>
              <a:spcBef>
                <a:spcPts val="0"/>
              </a:spcBef>
              <a:defRPr sz="1050"/>
            </a:lvl3pPr>
            <a:lvl4pPr>
              <a:spcBef>
                <a:spcPts val="0"/>
              </a:spcBef>
              <a:defRPr sz="900"/>
            </a:lvl4pPr>
            <a:lvl5pPr>
              <a:spcBef>
                <a:spcPts val="0"/>
              </a:spcBef>
              <a:defRPr sz="825"/>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itle 1">
            <a:extLst>
              <a:ext uri="{FF2B5EF4-FFF2-40B4-BE49-F238E27FC236}">
                <a16:creationId xmlns:a16="http://schemas.microsoft.com/office/drawing/2014/main" id="{3DA06C2A-7C69-DD44-8D0F-E29054CB92DE}"/>
              </a:ext>
            </a:extLst>
          </p:cNvPr>
          <p:cNvSpPr>
            <a:spLocks noGrp="1"/>
          </p:cNvSpPr>
          <p:nvPr>
            <p:ph type="title" hasCustomPrompt="1"/>
          </p:nvPr>
        </p:nvSpPr>
        <p:spPr>
          <a:xfrm>
            <a:off x="375048" y="542926"/>
            <a:ext cx="7986712" cy="881063"/>
          </a:xfrm>
        </p:spPr>
        <p:txBody>
          <a:bodyPr/>
          <a:lstStyle>
            <a:lvl1pPr>
              <a:defRPr>
                <a:solidFill>
                  <a:srgbClr val="00AAE4"/>
                </a:solidFill>
              </a:defRPr>
            </a:lvl1pPr>
          </a:lstStyle>
          <a:p>
            <a:r>
              <a:rPr lang="en-US" dirty="0"/>
              <a:t>Click to edit title style</a:t>
            </a:r>
            <a:endParaRPr lang="en-GB" dirty="0"/>
          </a:p>
        </p:txBody>
      </p:sp>
      <p:sp>
        <p:nvSpPr>
          <p:cNvPr id="19" name="Text Placeholder 8">
            <a:extLst>
              <a:ext uri="{FF2B5EF4-FFF2-40B4-BE49-F238E27FC236}">
                <a16:creationId xmlns:a16="http://schemas.microsoft.com/office/drawing/2014/main" id="{4B8C027B-5D36-E847-9D2C-15F304E893B9}"/>
              </a:ext>
            </a:extLst>
          </p:cNvPr>
          <p:cNvSpPr>
            <a:spLocks noGrp="1"/>
          </p:cNvSpPr>
          <p:nvPr>
            <p:ph type="body" sz="quarter" idx="21"/>
          </p:nvPr>
        </p:nvSpPr>
        <p:spPr>
          <a:xfrm>
            <a:off x="375046" y="1132574"/>
            <a:ext cx="7986712"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24128349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rgbClr val="00AAE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000">
                <a:solidFill>
                  <a:schemeClr val="bg1"/>
                </a:solidFill>
              </a:defRPr>
            </a:lvl1pPr>
          </a:lstStyle>
          <a:p>
            <a:r>
              <a:rPr lang="en-US" dirty="0"/>
              <a:t>Summary of benefits</a:t>
            </a:r>
            <a:endParaRPr lang="en-GB" dirty="0"/>
          </a:p>
        </p:txBody>
      </p:sp>
      <p:sp>
        <p:nvSpPr>
          <p:cNvPr id="4" name="Footer Placeholder 3"/>
          <p:cNvSpPr>
            <a:spLocks noGrp="1"/>
          </p:cNvSpPr>
          <p:nvPr>
            <p:ph type="ftr" sz="quarter" idx="11"/>
          </p:nvPr>
        </p:nvSpPr>
        <p:spPr/>
        <p:txBody>
          <a:bodyPr/>
          <a:lstStyle/>
          <a:p>
            <a:r>
              <a:rPr lang="en-GB">
                <a:solidFill>
                  <a:srgbClr val="231F20"/>
                </a:solidFill>
              </a:rPr>
              <a:t>Document title</a:t>
            </a:r>
          </a:p>
        </p:txBody>
      </p:sp>
      <p:sp>
        <p:nvSpPr>
          <p:cNvPr id="5" name="Slide Number Placeholder 4"/>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16" name="Text Placeholder 15">
            <a:extLst>
              <a:ext uri="{FF2B5EF4-FFF2-40B4-BE49-F238E27FC236}">
                <a16:creationId xmlns:a16="http://schemas.microsoft.com/office/drawing/2014/main" id="{DDD416CA-4224-184A-8C77-48C127140697}"/>
              </a:ext>
            </a:extLst>
          </p:cNvPr>
          <p:cNvSpPr>
            <a:spLocks noGrp="1"/>
          </p:cNvSpPr>
          <p:nvPr>
            <p:ph type="body" sz="quarter" idx="16" hasCustomPrompt="1"/>
          </p:nvPr>
        </p:nvSpPr>
        <p:spPr>
          <a:xfrm>
            <a:off x="4527759" y="1808164"/>
            <a:ext cx="3834000" cy="4200525"/>
          </a:xfrm>
        </p:spPr>
        <p:txBody>
          <a:bodyPr/>
          <a:lstStyle>
            <a:lvl2pPr defTabSz="3915000">
              <a:spcBef>
                <a:spcPts val="0"/>
              </a:spcBef>
              <a:defRPr baseline="0">
                <a:solidFill>
                  <a:schemeClr val="bg1"/>
                </a:solidFill>
              </a:defRPr>
            </a:lvl2pPr>
            <a:lvl3pPr>
              <a:defRPr strike="sngStrike"/>
            </a:lvl3pPr>
          </a:lstStyle>
          <a:p>
            <a:pPr lvl="1"/>
            <a:r>
              <a:rPr lang="en-US" dirty="0"/>
              <a:t>Bullet</a:t>
            </a:r>
          </a:p>
          <a:p>
            <a:pPr lvl="1"/>
            <a:r>
              <a:rPr lang="en-US" sz="1350" u="none" strike="sngStrike" baseline="0" dirty="0">
                <a:solidFill>
                  <a:schemeClr val="tx2"/>
                </a:solidFill>
                <a:uFill>
                  <a:solidFill>
                    <a:srgbClr val="EC5B46"/>
                  </a:solidFill>
                </a:uFill>
              </a:rPr>
              <a:t>	</a:t>
            </a:r>
          </a:p>
        </p:txBody>
      </p:sp>
      <p:sp>
        <p:nvSpPr>
          <p:cNvPr id="19" name="Text Placeholder 15">
            <a:extLst>
              <a:ext uri="{FF2B5EF4-FFF2-40B4-BE49-F238E27FC236}">
                <a16:creationId xmlns:a16="http://schemas.microsoft.com/office/drawing/2014/main" id="{A9AD68F9-9022-9B45-9515-67B179941C21}"/>
              </a:ext>
            </a:extLst>
          </p:cNvPr>
          <p:cNvSpPr>
            <a:spLocks noGrp="1"/>
          </p:cNvSpPr>
          <p:nvPr>
            <p:ph type="body" sz="quarter" idx="17" hasCustomPrompt="1"/>
          </p:nvPr>
        </p:nvSpPr>
        <p:spPr>
          <a:xfrm>
            <a:off x="375048" y="1808164"/>
            <a:ext cx="3835003" cy="4200525"/>
          </a:xfrm>
        </p:spPr>
        <p:txBody>
          <a:bodyPr/>
          <a:lstStyle>
            <a:lvl2pPr defTabSz="3915000">
              <a:spcBef>
                <a:spcPts val="0"/>
              </a:spcBef>
              <a:defRPr baseline="0">
                <a:solidFill>
                  <a:schemeClr val="bg1"/>
                </a:solidFill>
                <a:latin typeface="+mn-lt"/>
              </a:defRPr>
            </a:lvl2pPr>
            <a:lvl3pPr>
              <a:defRPr strike="sngStrike"/>
            </a:lvl3pPr>
          </a:lstStyle>
          <a:p>
            <a:pPr lvl="1"/>
            <a:r>
              <a:rPr lang="en-US" dirty="0"/>
              <a:t>Bullet</a:t>
            </a:r>
          </a:p>
          <a:p>
            <a:pPr lvl="1"/>
            <a:r>
              <a:rPr lang="en-US" sz="1350" u="none" strike="sngStrike" baseline="0" dirty="0">
                <a:solidFill>
                  <a:schemeClr val="tx2"/>
                </a:solidFill>
                <a:uFill>
                  <a:solidFill>
                    <a:srgbClr val="EC5B46"/>
                  </a:solidFill>
                </a:uFill>
              </a:rPr>
              <a:t>	</a:t>
            </a:r>
          </a:p>
        </p:txBody>
      </p:sp>
      <p:sp>
        <p:nvSpPr>
          <p:cNvPr id="20" name="Rectangle 19">
            <a:extLst>
              <a:ext uri="{FF2B5EF4-FFF2-40B4-BE49-F238E27FC236}">
                <a16:creationId xmlns:a16="http://schemas.microsoft.com/office/drawing/2014/main" id="{EAA2FEB7-4551-3642-ABF5-50590B1B4C2D}"/>
              </a:ext>
            </a:extLst>
          </p:cNvPr>
          <p:cNvSpPr/>
          <p:nvPr userDrawn="1"/>
        </p:nvSpPr>
        <p:spPr>
          <a:xfrm>
            <a:off x="8736806" y="0"/>
            <a:ext cx="40719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34899578"/>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Title Only">
    <p:bg>
      <p:bgPr>
        <a:solidFill>
          <a:srgbClr val="00AAE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000">
                <a:solidFill>
                  <a:schemeClr val="bg1"/>
                </a:solidFill>
              </a:defRPr>
            </a:lvl1pPr>
          </a:lstStyle>
          <a:p>
            <a:r>
              <a:rPr lang="en-US" dirty="0"/>
              <a:t>Summary of benefits</a:t>
            </a:r>
            <a:endParaRPr lang="en-GB" dirty="0"/>
          </a:p>
        </p:txBody>
      </p:sp>
      <p:sp>
        <p:nvSpPr>
          <p:cNvPr id="4" name="Footer Placeholder 3"/>
          <p:cNvSpPr>
            <a:spLocks noGrp="1"/>
          </p:cNvSpPr>
          <p:nvPr>
            <p:ph type="ftr" sz="quarter" idx="11"/>
          </p:nvPr>
        </p:nvSpPr>
        <p:spPr/>
        <p:txBody>
          <a:bodyPr/>
          <a:lstStyle/>
          <a:p>
            <a:r>
              <a:rPr lang="en-GB">
                <a:solidFill>
                  <a:srgbClr val="231F20"/>
                </a:solidFill>
              </a:rPr>
              <a:t>Document title</a:t>
            </a:r>
          </a:p>
        </p:txBody>
      </p:sp>
      <p:sp>
        <p:nvSpPr>
          <p:cNvPr id="5" name="Slide Number Placeholder 4"/>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8" name="Text Placeholder 15">
            <a:extLst>
              <a:ext uri="{FF2B5EF4-FFF2-40B4-BE49-F238E27FC236}">
                <a16:creationId xmlns:a16="http://schemas.microsoft.com/office/drawing/2014/main" id="{A5A97B27-2560-A841-94A3-32612D5DEC1C}"/>
              </a:ext>
            </a:extLst>
          </p:cNvPr>
          <p:cNvSpPr>
            <a:spLocks noGrp="1"/>
          </p:cNvSpPr>
          <p:nvPr>
            <p:ph type="body" sz="quarter" idx="17" hasCustomPrompt="1"/>
          </p:nvPr>
        </p:nvSpPr>
        <p:spPr>
          <a:xfrm>
            <a:off x="375048" y="1808164"/>
            <a:ext cx="7986712" cy="4200525"/>
          </a:xfrm>
        </p:spPr>
        <p:txBody>
          <a:bodyPr/>
          <a:lstStyle>
            <a:lvl2pPr defTabSz="7965000">
              <a:spcBef>
                <a:spcPts val="0"/>
              </a:spcBef>
              <a:defRPr baseline="0">
                <a:solidFill>
                  <a:schemeClr val="bg1"/>
                </a:solidFill>
              </a:defRPr>
            </a:lvl2pPr>
            <a:lvl3pPr>
              <a:defRPr strike="sngStrike"/>
            </a:lvl3pPr>
          </a:lstStyle>
          <a:p>
            <a:pPr lvl="1"/>
            <a:r>
              <a:rPr lang="en-US" dirty="0"/>
              <a:t>Bullet</a:t>
            </a:r>
          </a:p>
          <a:p>
            <a:pPr lvl="1"/>
            <a:r>
              <a:rPr lang="en-US" sz="1350" u="none" strike="sngStrike" baseline="0" dirty="0">
                <a:solidFill>
                  <a:schemeClr val="tx2"/>
                </a:solidFill>
                <a:uFill>
                  <a:solidFill>
                    <a:srgbClr val="EC5B46"/>
                  </a:solidFill>
                </a:uFill>
              </a:rPr>
              <a:t>	</a:t>
            </a:r>
          </a:p>
        </p:txBody>
      </p:sp>
      <p:sp>
        <p:nvSpPr>
          <p:cNvPr id="10" name="Rectangle 9">
            <a:extLst>
              <a:ext uri="{FF2B5EF4-FFF2-40B4-BE49-F238E27FC236}">
                <a16:creationId xmlns:a16="http://schemas.microsoft.com/office/drawing/2014/main" id="{DF516CA9-F7AD-714E-A353-4B7C3FE418C4}"/>
              </a:ext>
            </a:extLst>
          </p:cNvPr>
          <p:cNvSpPr/>
          <p:nvPr userDrawn="1"/>
        </p:nvSpPr>
        <p:spPr>
          <a:xfrm>
            <a:off x="8736806" y="0"/>
            <a:ext cx="40719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3828777617"/>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hank you">
    <p:bg>
      <p:bgRef idx="1001">
        <a:schemeClr val="bg2"/>
      </p:bgRef>
    </p:bg>
    <p:spTree>
      <p:nvGrpSpPr>
        <p:cNvPr id="1" name=""/>
        <p:cNvGrpSpPr/>
        <p:nvPr/>
      </p:nvGrpSpPr>
      <p:grpSpPr>
        <a:xfrm>
          <a:off x="0" y="0"/>
          <a:ext cx="0" cy="0"/>
          <a:chOff x="0" y="0"/>
          <a:chExt cx="0" cy="0"/>
        </a:xfrm>
      </p:grpSpPr>
      <p:sp>
        <p:nvSpPr>
          <p:cNvPr id="5" name="Rectangle 4"/>
          <p:cNvSpPr/>
          <p:nvPr userDrawn="1"/>
        </p:nvSpPr>
        <p:spPr>
          <a:xfrm>
            <a:off x="8739000" y="0"/>
            <a:ext cx="405000" cy="6858000"/>
          </a:xfrm>
          <a:prstGeom prst="rect">
            <a:avLst/>
          </a:prstGeom>
          <a:solidFill>
            <a:srgbClr val="00A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rgbClr val="31B7BC"/>
              </a:solidFill>
            </a:endParaRPr>
          </a:p>
        </p:txBody>
      </p:sp>
      <p:sp>
        <p:nvSpPr>
          <p:cNvPr id="20" name="Footer Placeholder 5"/>
          <p:cNvSpPr>
            <a:spLocks noGrp="1"/>
          </p:cNvSpPr>
          <p:nvPr>
            <p:ph type="ftr" sz="quarter" idx="11"/>
          </p:nvPr>
        </p:nvSpPr>
        <p:spPr>
          <a:xfrm>
            <a:off x="2428919" y="6274800"/>
            <a:ext cx="3167019" cy="180000"/>
          </a:xfrm>
        </p:spPr>
        <p:txBody>
          <a:bodyPr/>
          <a:lstStyle>
            <a:lvl1pPr>
              <a:defRPr>
                <a:solidFill>
                  <a:schemeClr val="tx1"/>
                </a:solidFill>
              </a:defRPr>
            </a:lvl1pPr>
          </a:lstStyle>
          <a:p>
            <a:r>
              <a:rPr lang="en-GB"/>
              <a:t>Document title</a:t>
            </a:r>
          </a:p>
        </p:txBody>
      </p:sp>
      <p:grpSp>
        <p:nvGrpSpPr>
          <p:cNvPr id="21" name="Group 4"/>
          <p:cNvGrpSpPr>
            <a:grpSpLocks noChangeAspect="1"/>
          </p:cNvGrpSpPr>
          <p:nvPr userDrawn="1"/>
        </p:nvGrpSpPr>
        <p:grpSpPr bwMode="auto">
          <a:xfrm>
            <a:off x="375048" y="5727819"/>
            <a:ext cx="884584" cy="703147"/>
            <a:chOff x="315" y="3450"/>
            <a:chExt cx="749" cy="601"/>
          </a:xfrm>
          <a:solidFill>
            <a:schemeClr val="tx1"/>
          </a:solidFill>
        </p:grpSpPr>
        <p:sp>
          <p:nvSpPr>
            <p:cNvPr id="22" name="Freeform 5"/>
            <p:cNvSpPr>
              <a:spLocks noEditPoints="1"/>
            </p:cNvSpPr>
            <p:nvPr userDrawn="1"/>
          </p:nvSpPr>
          <p:spPr bwMode="auto">
            <a:xfrm>
              <a:off x="315" y="3450"/>
              <a:ext cx="749" cy="402"/>
            </a:xfrm>
            <a:custGeom>
              <a:avLst/>
              <a:gdLst>
                <a:gd name="T0" fmla="*/ 7695 w 19444"/>
                <a:gd name="T1" fmla="*/ 6473 h 10419"/>
                <a:gd name="T2" fmla="*/ 6193 w 19444"/>
                <a:gd name="T3" fmla="*/ 7720 h 10419"/>
                <a:gd name="T4" fmla="*/ 5562 w 19444"/>
                <a:gd name="T5" fmla="*/ 7903 h 10419"/>
                <a:gd name="T6" fmla="*/ 3981 w 19444"/>
                <a:gd name="T7" fmla="*/ 7654 h 10419"/>
                <a:gd name="T8" fmla="*/ 2654 w 19444"/>
                <a:gd name="T9" fmla="*/ 6232 h 10419"/>
                <a:gd name="T10" fmla="*/ 2499 w 19444"/>
                <a:gd name="T11" fmla="*/ 5668 h 10419"/>
                <a:gd name="T12" fmla="*/ 2467 w 19444"/>
                <a:gd name="T13" fmla="*/ 5218 h 10419"/>
                <a:gd name="T14" fmla="*/ 4710 w 19444"/>
                <a:gd name="T15" fmla="*/ 2629 h 10419"/>
                <a:gd name="T16" fmla="*/ 5365 w 19444"/>
                <a:gd name="T17" fmla="*/ 3283 h 10419"/>
                <a:gd name="T18" fmla="*/ 3018 w 19444"/>
                <a:gd name="T19" fmla="*/ 5618 h 10419"/>
                <a:gd name="T20" fmla="*/ 4611 w 19444"/>
                <a:gd name="T21" fmla="*/ 7345 h 10419"/>
                <a:gd name="T22" fmla="*/ 9653 w 19444"/>
                <a:gd name="T23" fmla="*/ 2505 h 10419"/>
                <a:gd name="T24" fmla="*/ 7073 w 19444"/>
                <a:gd name="T25" fmla="*/ 501 h 10419"/>
                <a:gd name="T26" fmla="*/ 1491 w 19444"/>
                <a:gd name="T27" fmla="*/ 1636 h 10419"/>
                <a:gd name="T28" fmla="*/ 0 w 19444"/>
                <a:gd name="T29" fmla="*/ 5261 h 10419"/>
                <a:gd name="T30" fmla="*/ 1491 w 19444"/>
                <a:gd name="T31" fmla="*/ 8905 h 10419"/>
                <a:gd name="T32" fmla="*/ 5137 w 19444"/>
                <a:gd name="T33" fmla="*/ 10419 h 10419"/>
                <a:gd name="T34" fmla="*/ 8782 w 19444"/>
                <a:gd name="T35" fmla="*/ 8907 h 10419"/>
                <a:gd name="T36" fmla="*/ 8676 w 19444"/>
                <a:gd name="T37" fmla="*/ 5463 h 10419"/>
                <a:gd name="T38" fmla="*/ 16957 w 19444"/>
                <a:gd name="T39" fmla="*/ 10419 h 10419"/>
                <a:gd name="T40" fmla="*/ 16751 w 19444"/>
                <a:gd name="T41" fmla="*/ 4231 h 10419"/>
                <a:gd name="T42" fmla="*/ 15336 w 19444"/>
                <a:gd name="T43" fmla="*/ 2816 h 10419"/>
                <a:gd name="T44" fmla="*/ 13266 w 19444"/>
                <a:gd name="T45" fmla="*/ 2817 h 10419"/>
                <a:gd name="T46" fmla="*/ 11841 w 19444"/>
                <a:gd name="T47" fmla="*/ 4231 h 10419"/>
                <a:gd name="T48" fmla="*/ 11842 w 19444"/>
                <a:gd name="T49" fmla="*/ 6301 h 10419"/>
                <a:gd name="T50" fmla="*/ 13265 w 19444"/>
                <a:gd name="T51" fmla="*/ 7725 h 10419"/>
                <a:gd name="T52" fmla="*/ 16466 w 19444"/>
                <a:gd name="T53" fmla="*/ 7931 h 10419"/>
                <a:gd name="T54" fmla="*/ 14307 w 19444"/>
                <a:gd name="T55" fmla="*/ 10419 h 10419"/>
                <a:gd name="T56" fmla="*/ 10661 w 19444"/>
                <a:gd name="T57" fmla="*/ 8906 h 10419"/>
                <a:gd name="T58" fmla="*/ 9148 w 19444"/>
                <a:gd name="T59" fmla="*/ 5259 h 10419"/>
                <a:gd name="T60" fmla="*/ 10662 w 19444"/>
                <a:gd name="T61" fmla="*/ 1624 h 10419"/>
                <a:gd name="T62" fmla="*/ 14307 w 19444"/>
                <a:gd name="T63" fmla="*/ 122 h 10419"/>
                <a:gd name="T64" fmla="*/ 17942 w 19444"/>
                <a:gd name="T65" fmla="*/ 1625 h 10419"/>
                <a:gd name="T66" fmla="*/ 19444 w 19444"/>
                <a:gd name="T67" fmla="*/ 5259 h 10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444" h="10419">
                  <a:moveTo>
                    <a:pt x="8676" y="5463"/>
                  </a:moveTo>
                  <a:cubicBezTo>
                    <a:pt x="7695" y="6473"/>
                    <a:pt x="7695" y="6473"/>
                    <a:pt x="7695" y="6473"/>
                  </a:cubicBezTo>
                  <a:cubicBezTo>
                    <a:pt x="7023" y="7146"/>
                    <a:pt x="7023" y="7146"/>
                    <a:pt x="7023" y="7146"/>
                  </a:cubicBezTo>
                  <a:cubicBezTo>
                    <a:pt x="6773" y="7395"/>
                    <a:pt x="6494" y="7588"/>
                    <a:pt x="6193" y="7720"/>
                  </a:cubicBezTo>
                  <a:cubicBezTo>
                    <a:pt x="6147" y="7740"/>
                    <a:pt x="6147" y="7740"/>
                    <a:pt x="6147" y="7740"/>
                  </a:cubicBezTo>
                  <a:cubicBezTo>
                    <a:pt x="5960" y="7817"/>
                    <a:pt x="5763" y="7871"/>
                    <a:pt x="5562" y="7903"/>
                  </a:cubicBezTo>
                  <a:cubicBezTo>
                    <a:pt x="5067" y="7979"/>
                    <a:pt x="4592" y="7921"/>
                    <a:pt x="4142" y="7732"/>
                  </a:cubicBezTo>
                  <a:cubicBezTo>
                    <a:pt x="3981" y="7654"/>
                    <a:pt x="3981" y="7654"/>
                    <a:pt x="3981" y="7654"/>
                  </a:cubicBezTo>
                  <a:cubicBezTo>
                    <a:pt x="3709" y="7522"/>
                    <a:pt x="3460" y="7345"/>
                    <a:pt x="3243" y="7127"/>
                  </a:cubicBezTo>
                  <a:cubicBezTo>
                    <a:pt x="2979" y="6863"/>
                    <a:pt x="2781" y="6562"/>
                    <a:pt x="2654" y="6232"/>
                  </a:cubicBezTo>
                  <a:cubicBezTo>
                    <a:pt x="2630" y="6171"/>
                    <a:pt x="2610" y="6110"/>
                    <a:pt x="2590" y="6046"/>
                  </a:cubicBezTo>
                  <a:cubicBezTo>
                    <a:pt x="2549" y="5923"/>
                    <a:pt x="2519" y="5796"/>
                    <a:pt x="2499" y="5668"/>
                  </a:cubicBezTo>
                  <a:cubicBezTo>
                    <a:pt x="2482" y="5570"/>
                    <a:pt x="2471" y="5472"/>
                    <a:pt x="2464" y="5376"/>
                  </a:cubicBezTo>
                  <a:cubicBezTo>
                    <a:pt x="2467" y="5218"/>
                    <a:pt x="2467" y="5218"/>
                    <a:pt x="2467" y="5218"/>
                  </a:cubicBezTo>
                  <a:cubicBezTo>
                    <a:pt x="2477" y="4496"/>
                    <a:pt x="2734" y="3894"/>
                    <a:pt x="3252" y="3375"/>
                  </a:cubicBezTo>
                  <a:cubicBezTo>
                    <a:pt x="3675" y="2952"/>
                    <a:pt x="4152" y="2709"/>
                    <a:pt x="4710" y="2629"/>
                  </a:cubicBezTo>
                  <a:cubicBezTo>
                    <a:pt x="5131" y="2571"/>
                    <a:pt x="5536" y="2605"/>
                    <a:pt x="5924" y="2733"/>
                  </a:cubicBezTo>
                  <a:cubicBezTo>
                    <a:pt x="5766" y="2889"/>
                    <a:pt x="5580" y="3072"/>
                    <a:pt x="5365" y="3283"/>
                  </a:cubicBezTo>
                  <a:cubicBezTo>
                    <a:pt x="4996" y="3645"/>
                    <a:pt x="4612" y="4025"/>
                    <a:pt x="4214" y="4424"/>
                  </a:cubicBezTo>
                  <a:cubicBezTo>
                    <a:pt x="3018" y="5618"/>
                    <a:pt x="3018" y="5618"/>
                    <a:pt x="3018" y="5618"/>
                  </a:cubicBezTo>
                  <a:cubicBezTo>
                    <a:pt x="3047" y="5764"/>
                    <a:pt x="3047" y="5764"/>
                    <a:pt x="3047" y="5764"/>
                  </a:cubicBezTo>
                  <a:cubicBezTo>
                    <a:pt x="3056" y="5813"/>
                    <a:pt x="3294" y="6972"/>
                    <a:pt x="4611" y="7345"/>
                  </a:cubicBezTo>
                  <a:cubicBezTo>
                    <a:pt x="4769" y="7390"/>
                    <a:pt x="4769" y="7390"/>
                    <a:pt x="4769" y="7390"/>
                  </a:cubicBezTo>
                  <a:cubicBezTo>
                    <a:pt x="9653" y="2505"/>
                    <a:pt x="9653" y="2505"/>
                    <a:pt x="9653" y="2505"/>
                  </a:cubicBezTo>
                  <a:cubicBezTo>
                    <a:pt x="8783" y="1636"/>
                    <a:pt x="8783" y="1636"/>
                    <a:pt x="8783" y="1636"/>
                  </a:cubicBezTo>
                  <a:cubicBezTo>
                    <a:pt x="8281" y="1134"/>
                    <a:pt x="7706" y="752"/>
                    <a:pt x="7073" y="501"/>
                  </a:cubicBezTo>
                  <a:cubicBezTo>
                    <a:pt x="5811" y="0"/>
                    <a:pt x="4461" y="0"/>
                    <a:pt x="3202" y="501"/>
                  </a:cubicBezTo>
                  <a:cubicBezTo>
                    <a:pt x="2569" y="752"/>
                    <a:pt x="1994" y="1134"/>
                    <a:pt x="1491" y="1636"/>
                  </a:cubicBezTo>
                  <a:cubicBezTo>
                    <a:pt x="989" y="2139"/>
                    <a:pt x="610" y="2711"/>
                    <a:pt x="366" y="3337"/>
                  </a:cubicBezTo>
                  <a:cubicBezTo>
                    <a:pt x="123" y="3960"/>
                    <a:pt x="0" y="4607"/>
                    <a:pt x="0" y="5261"/>
                  </a:cubicBezTo>
                  <a:cubicBezTo>
                    <a:pt x="0" y="5914"/>
                    <a:pt x="123" y="6564"/>
                    <a:pt x="366" y="7193"/>
                  </a:cubicBezTo>
                  <a:cubicBezTo>
                    <a:pt x="609" y="7827"/>
                    <a:pt x="988" y="8402"/>
                    <a:pt x="1491" y="8905"/>
                  </a:cubicBezTo>
                  <a:cubicBezTo>
                    <a:pt x="1976" y="9392"/>
                    <a:pt x="2540" y="9769"/>
                    <a:pt x="3165" y="10029"/>
                  </a:cubicBezTo>
                  <a:cubicBezTo>
                    <a:pt x="3788" y="10288"/>
                    <a:pt x="4452" y="10419"/>
                    <a:pt x="5137" y="10419"/>
                  </a:cubicBezTo>
                  <a:cubicBezTo>
                    <a:pt x="5823" y="10419"/>
                    <a:pt x="6486" y="10288"/>
                    <a:pt x="7109" y="10029"/>
                  </a:cubicBezTo>
                  <a:cubicBezTo>
                    <a:pt x="7735" y="9769"/>
                    <a:pt x="8298" y="9391"/>
                    <a:pt x="8782" y="8907"/>
                  </a:cubicBezTo>
                  <a:cubicBezTo>
                    <a:pt x="9499" y="8198"/>
                    <a:pt x="9499" y="8198"/>
                    <a:pt x="9499" y="8198"/>
                  </a:cubicBezTo>
                  <a:cubicBezTo>
                    <a:pt x="8988" y="7409"/>
                    <a:pt x="8687" y="6471"/>
                    <a:pt x="8676" y="5463"/>
                  </a:cubicBezTo>
                  <a:moveTo>
                    <a:pt x="19444" y="10419"/>
                  </a:moveTo>
                  <a:cubicBezTo>
                    <a:pt x="16957" y="10419"/>
                    <a:pt x="16957" y="10419"/>
                    <a:pt x="16957" y="10419"/>
                  </a:cubicBezTo>
                  <a:cubicBezTo>
                    <a:pt x="16957" y="5259"/>
                    <a:pt x="16957" y="5259"/>
                    <a:pt x="16957" y="5259"/>
                  </a:cubicBezTo>
                  <a:cubicBezTo>
                    <a:pt x="16957" y="4894"/>
                    <a:pt x="16887" y="4548"/>
                    <a:pt x="16751" y="4231"/>
                  </a:cubicBezTo>
                  <a:cubicBezTo>
                    <a:pt x="16614" y="3911"/>
                    <a:pt x="16423" y="3626"/>
                    <a:pt x="16181" y="3385"/>
                  </a:cubicBezTo>
                  <a:cubicBezTo>
                    <a:pt x="15941" y="3145"/>
                    <a:pt x="15657" y="2953"/>
                    <a:pt x="15336" y="2816"/>
                  </a:cubicBezTo>
                  <a:cubicBezTo>
                    <a:pt x="15018" y="2680"/>
                    <a:pt x="14673" y="2610"/>
                    <a:pt x="14307" y="2610"/>
                  </a:cubicBezTo>
                  <a:cubicBezTo>
                    <a:pt x="13940" y="2610"/>
                    <a:pt x="13590" y="2680"/>
                    <a:pt x="13266" y="2817"/>
                  </a:cubicBezTo>
                  <a:cubicBezTo>
                    <a:pt x="12938" y="2954"/>
                    <a:pt x="12651" y="3145"/>
                    <a:pt x="12411" y="3385"/>
                  </a:cubicBezTo>
                  <a:cubicBezTo>
                    <a:pt x="12170" y="3626"/>
                    <a:pt x="11978" y="3911"/>
                    <a:pt x="11841" y="4231"/>
                  </a:cubicBezTo>
                  <a:cubicBezTo>
                    <a:pt x="11705" y="4548"/>
                    <a:pt x="11636" y="4894"/>
                    <a:pt x="11636" y="5259"/>
                  </a:cubicBezTo>
                  <a:cubicBezTo>
                    <a:pt x="11636" y="5626"/>
                    <a:pt x="11705" y="5977"/>
                    <a:pt x="11842" y="6301"/>
                  </a:cubicBezTo>
                  <a:cubicBezTo>
                    <a:pt x="11979" y="6629"/>
                    <a:pt x="12171" y="6916"/>
                    <a:pt x="12411" y="7156"/>
                  </a:cubicBezTo>
                  <a:cubicBezTo>
                    <a:pt x="12650" y="7396"/>
                    <a:pt x="12938" y="7588"/>
                    <a:pt x="13265" y="7725"/>
                  </a:cubicBezTo>
                  <a:cubicBezTo>
                    <a:pt x="13590" y="7861"/>
                    <a:pt x="13940" y="7931"/>
                    <a:pt x="14307" y="7931"/>
                  </a:cubicBezTo>
                  <a:cubicBezTo>
                    <a:pt x="16466" y="7931"/>
                    <a:pt x="16466" y="7931"/>
                    <a:pt x="16466" y="7931"/>
                  </a:cubicBezTo>
                  <a:cubicBezTo>
                    <a:pt x="16466" y="10419"/>
                    <a:pt x="16466" y="10419"/>
                    <a:pt x="16466" y="10419"/>
                  </a:cubicBezTo>
                  <a:cubicBezTo>
                    <a:pt x="14307" y="10419"/>
                    <a:pt x="14307" y="10419"/>
                    <a:pt x="14307" y="10419"/>
                  </a:cubicBezTo>
                  <a:cubicBezTo>
                    <a:pt x="13608" y="10419"/>
                    <a:pt x="12936" y="10284"/>
                    <a:pt x="12311" y="10016"/>
                  </a:cubicBezTo>
                  <a:cubicBezTo>
                    <a:pt x="11687" y="9750"/>
                    <a:pt x="11132" y="9376"/>
                    <a:pt x="10661" y="8906"/>
                  </a:cubicBezTo>
                  <a:cubicBezTo>
                    <a:pt x="10189" y="8434"/>
                    <a:pt x="9816" y="7879"/>
                    <a:pt x="9550" y="7257"/>
                  </a:cubicBezTo>
                  <a:cubicBezTo>
                    <a:pt x="9284" y="6632"/>
                    <a:pt x="9148" y="5960"/>
                    <a:pt x="9148" y="5259"/>
                  </a:cubicBezTo>
                  <a:cubicBezTo>
                    <a:pt x="9148" y="4545"/>
                    <a:pt x="9284" y="3869"/>
                    <a:pt x="9551" y="3251"/>
                  </a:cubicBezTo>
                  <a:cubicBezTo>
                    <a:pt x="9817" y="2636"/>
                    <a:pt x="10191" y="2088"/>
                    <a:pt x="10662" y="1624"/>
                  </a:cubicBezTo>
                  <a:cubicBezTo>
                    <a:pt x="11135" y="1158"/>
                    <a:pt x="11689" y="789"/>
                    <a:pt x="12311" y="525"/>
                  </a:cubicBezTo>
                  <a:cubicBezTo>
                    <a:pt x="12937" y="258"/>
                    <a:pt x="13608" y="122"/>
                    <a:pt x="14307" y="122"/>
                  </a:cubicBezTo>
                  <a:cubicBezTo>
                    <a:pt x="15020" y="122"/>
                    <a:pt x="15696" y="258"/>
                    <a:pt x="16316" y="525"/>
                  </a:cubicBezTo>
                  <a:cubicBezTo>
                    <a:pt x="16929" y="790"/>
                    <a:pt x="17477" y="1160"/>
                    <a:pt x="17942" y="1625"/>
                  </a:cubicBezTo>
                  <a:cubicBezTo>
                    <a:pt x="18405" y="2088"/>
                    <a:pt x="18776" y="2635"/>
                    <a:pt x="19042" y="3251"/>
                  </a:cubicBezTo>
                  <a:cubicBezTo>
                    <a:pt x="19309" y="3871"/>
                    <a:pt x="19444" y="4546"/>
                    <a:pt x="19444" y="5259"/>
                  </a:cubicBezTo>
                  <a:lnTo>
                    <a:pt x="19444" y="1041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23" name="Freeform 6"/>
            <p:cNvSpPr>
              <a:spLocks/>
            </p:cNvSpPr>
            <p:nvPr userDrawn="1"/>
          </p:nvSpPr>
          <p:spPr bwMode="auto">
            <a:xfrm>
              <a:off x="317" y="3915"/>
              <a:ext cx="45" cy="104"/>
            </a:xfrm>
            <a:custGeom>
              <a:avLst/>
              <a:gdLst>
                <a:gd name="T0" fmla="*/ 754 w 1163"/>
                <a:gd name="T1" fmla="*/ 0 h 2694"/>
                <a:gd name="T2" fmla="*/ 754 w 1163"/>
                <a:gd name="T3" fmla="*/ 517 h 2694"/>
                <a:gd name="T4" fmla="*/ 1153 w 1163"/>
                <a:gd name="T5" fmla="*/ 517 h 2694"/>
                <a:gd name="T6" fmla="*/ 1153 w 1163"/>
                <a:gd name="T7" fmla="*/ 800 h 2694"/>
                <a:gd name="T8" fmla="*/ 754 w 1163"/>
                <a:gd name="T9" fmla="*/ 800 h 2694"/>
                <a:gd name="T10" fmla="*/ 754 w 1163"/>
                <a:gd name="T11" fmla="*/ 2127 h 2694"/>
                <a:gd name="T12" fmla="*/ 808 w 1163"/>
                <a:gd name="T13" fmla="*/ 2320 h 2694"/>
                <a:gd name="T14" fmla="*/ 990 w 1163"/>
                <a:gd name="T15" fmla="*/ 2384 h 2694"/>
                <a:gd name="T16" fmla="*/ 1163 w 1163"/>
                <a:gd name="T17" fmla="*/ 2360 h 2694"/>
                <a:gd name="T18" fmla="*/ 1163 w 1163"/>
                <a:gd name="T19" fmla="*/ 2655 h 2694"/>
                <a:gd name="T20" fmla="*/ 883 w 1163"/>
                <a:gd name="T21" fmla="*/ 2694 h 2694"/>
                <a:gd name="T22" fmla="*/ 514 w 1163"/>
                <a:gd name="T23" fmla="*/ 2546 h 2694"/>
                <a:gd name="T24" fmla="*/ 389 w 1163"/>
                <a:gd name="T25" fmla="*/ 2125 h 2694"/>
                <a:gd name="T26" fmla="*/ 389 w 1163"/>
                <a:gd name="T27" fmla="*/ 800 h 2694"/>
                <a:gd name="T28" fmla="*/ 0 w 1163"/>
                <a:gd name="T29" fmla="*/ 800 h 2694"/>
                <a:gd name="T30" fmla="*/ 0 w 1163"/>
                <a:gd name="T31" fmla="*/ 517 h 2694"/>
                <a:gd name="T32" fmla="*/ 389 w 1163"/>
                <a:gd name="T33" fmla="*/ 517 h 2694"/>
                <a:gd name="T34" fmla="*/ 389 w 1163"/>
                <a:gd name="T35" fmla="*/ 0 h 2694"/>
                <a:gd name="T36" fmla="*/ 754 w 1163"/>
                <a:gd name="T37" fmla="*/ 0 h 2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3" h="2694">
                  <a:moveTo>
                    <a:pt x="754" y="0"/>
                  </a:moveTo>
                  <a:cubicBezTo>
                    <a:pt x="754" y="517"/>
                    <a:pt x="754" y="517"/>
                    <a:pt x="754" y="517"/>
                  </a:cubicBezTo>
                  <a:cubicBezTo>
                    <a:pt x="1153" y="517"/>
                    <a:pt x="1153" y="517"/>
                    <a:pt x="1153" y="517"/>
                  </a:cubicBezTo>
                  <a:cubicBezTo>
                    <a:pt x="1153" y="800"/>
                    <a:pt x="1153" y="800"/>
                    <a:pt x="1153" y="800"/>
                  </a:cubicBezTo>
                  <a:cubicBezTo>
                    <a:pt x="754" y="800"/>
                    <a:pt x="754" y="800"/>
                    <a:pt x="754" y="800"/>
                  </a:cubicBezTo>
                  <a:cubicBezTo>
                    <a:pt x="754" y="2127"/>
                    <a:pt x="754" y="2127"/>
                    <a:pt x="754" y="2127"/>
                  </a:cubicBezTo>
                  <a:cubicBezTo>
                    <a:pt x="754" y="2212"/>
                    <a:pt x="772" y="2276"/>
                    <a:pt x="808" y="2320"/>
                  </a:cubicBezTo>
                  <a:cubicBezTo>
                    <a:pt x="843" y="2362"/>
                    <a:pt x="904" y="2384"/>
                    <a:pt x="990" y="2384"/>
                  </a:cubicBezTo>
                  <a:cubicBezTo>
                    <a:pt x="1031" y="2384"/>
                    <a:pt x="1090" y="2376"/>
                    <a:pt x="1163" y="2360"/>
                  </a:cubicBezTo>
                  <a:cubicBezTo>
                    <a:pt x="1163" y="2655"/>
                    <a:pt x="1163" y="2655"/>
                    <a:pt x="1163" y="2655"/>
                  </a:cubicBezTo>
                  <a:cubicBezTo>
                    <a:pt x="1067" y="2681"/>
                    <a:pt x="974" y="2694"/>
                    <a:pt x="883" y="2694"/>
                  </a:cubicBezTo>
                  <a:cubicBezTo>
                    <a:pt x="719" y="2694"/>
                    <a:pt x="596" y="2644"/>
                    <a:pt x="514" y="2546"/>
                  </a:cubicBezTo>
                  <a:cubicBezTo>
                    <a:pt x="431" y="2447"/>
                    <a:pt x="389" y="2307"/>
                    <a:pt x="389" y="2125"/>
                  </a:cubicBezTo>
                  <a:cubicBezTo>
                    <a:pt x="389" y="800"/>
                    <a:pt x="389" y="800"/>
                    <a:pt x="389" y="800"/>
                  </a:cubicBezTo>
                  <a:cubicBezTo>
                    <a:pt x="0" y="800"/>
                    <a:pt x="0" y="800"/>
                    <a:pt x="0" y="800"/>
                  </a:cubicBezTo>
                  <a:cubicBezTo>
                    <a:pt x="0" y="517"/>
                    <a:pt x="0" y="517"/>
                    <a:pt x="0" y="517"/>
                  </a:cubicBezTo>
                  <a:cubicBezTo>
                    <a:pt x="389" y="517"/>
                    <a:pt x="389" y="517"/>
                    <a:pt x="389" y="517"/>
                  </a:cubicBezTo>
                  <a:cubicBezTo>
                    <a:pt x="389" y="0"/>
                    <a:pt x="389" y="0"/>
                    <a:pt x="389" y="0"/>
                  </a:cubicBezTo>
                  <a:lnTo>
                    <a:pt x="754"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24" name="Freeform 7"/>
            <p:cNvSpPr>
              <a:spLocks noEditPoints="1"/>
            </p:cNvSpPr>
            <p:nvPr userDrawn="1"/>
          </p:nvSpPr>
          <p:spPr bwMode="auto">
            <a:xfrm>
              <a:off x="373" y="3934"/>
              <a:ext cx="70" cy="85"/>
            </a:xfrm>
            <a:custGeom>
              <a:avLst/>
              <a:gdLst>
                <a:gd name="T0" fmla="*/ 979 w 1813"/>
                <a:gd name="T1" fmla="*/ 2216 h 2216"/>
                <a:gd name="T2" fmla="*/ 272 w 1813"/>
                <a:gd name="T3" fmla="*/ 1930 h 2216"/>
                <a:gd name="T4" fmla="*/ 0 w 1813"/>
                <a:gd name="T5" fmla="*/ 1167 h 2216"/>
                <a:gd name="T6" fmla="*/ 0 w 1813"/>
                <a:gd name="T7" fmla="*/ 1100 h 2216"/>
                <a:gd name="T8" fmla="*/ 121 w 1813"/>
                <a:gd name="T9" fmla="*/ 532 h 2216"/>
                <a:gd name="T10" fmla="*/ 461 w 1813"/>
                <a:gd name="T11" fmla="*/ 141 h 2216"/>
                <a:gd name="T12" fmla="*/ 934 w 1813"/>
                <a:gd name="T13" fmla="*/ 0 h 2216"/>
                <a:gd name="T14" fmla="*/ 1582 w 1813"/>
                <a:gd name="T15" fmla="*/ 274 h 2216"/>
                <a:gd name="T16" fmla="*/ 1813 w 1813"/>
                <a:gd name="T17" fmla="*/ 1061 h 2216"/>
                <a:gd name="T18" fmla="*/ 1813 w 1813"/>
                <a:gd name="T19" fmla="*/ 1213 h 2216"/>
                <a:gd name="T20" fmla="*/ 365 w 1813"/>
                <a:gd name="T21" fmla="*/ 1213 h 2216"/>
                <a:gd name="T22" fmla="*/ 550 w 1813"/>
                <a:gd name="T23" fmla="*/ 1723 h 2216"/>
                <a:gd name="T24" fmla="*/ 999 w 1813"/>
                <a:gd name="T25" fmla="*/ 1918 h 2216"/>
                <a:gd name="T26" fmla="*/ 1327 w 1813"/>
                <a:gd name="T27" fmla="*/ 1839 h 2216"/>
                <a:gd name="T28" fmla="*/ 1562 w 1813"/>
                <a:gd name="T29" fmla="*/ 1629 h 2216"/>
                <a:gd name="T30" fmla="*/ 1785 w 1813"/>
                <a:gd name="T31" fmla="*/ 1803 h 2216"/>
                <a:gd name="T32" fmla="*/ 979 w 1813"/>
                <a:gd name="T33" fmla="*/ 2216 h 2216"/>
                <a:gd name="T34" fmla="*/ 934 w 1813"/>
                <a:gd name="T35" fmla="*/ 300 h 2216"/>
                <a:gd name="T36" fmla="*/ 562 w 1813"/>
                <a:gd name="T37" fmla="*/ 461 h 2216"/>
                <a:gd name="T38" fmla="*/ 377 w 1813"/>
                <a:gd name="T39" fmla="*/ 912 h 2216"/>
                <a:gd name="T40" fmla="*/ 1447 w 1813"/>
                <a:gd name="T41" fmla="*/ 912 h 2216"/>
                <a:gd name="T42" fmla="*/ 1447 w 1813"/>
                <a:gd name="T43" fmla="*/ 885 h 2216"/>
                <a:gd name="T44" fmla="*/ 1297 w 1813"/>
                <a:gd name="T45" fmla="*/ 453 h 2216"/>
                <a:gd name="T46" fmla="*/ 934 w 1813"/>
                <a:gd name="T47" fmla="*/ 300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3" h="2216">
                  <a:moveTo>
                    <a:pt x="979" y="2216"/>
                  </a:moveTo>
                  <a:cubicBezTo>
                    <a:pt x="690" y="2216"/>
                    <a:pt x="454" y="2121"/>
                    <a:pt x="272" y="1930"/>
                  </a:cubicBezTo>
                  <a:cubicBezTo>
                    <a:pt x="91" y="1740"/>
                    <a:pt x="0" y="1486"/>
                    <a:pt x="0" y="1167"/>
                  </a:cubicBezTo>
                  <a:cubicBezTo>
                    <a:pt x="0" y="1100"/>
                    <a:pt x="0" y="1100"/>
                    <a:pt x="0" y="1100"/>
                  </a:cubicBezTo>
                  <a:cubicBezTo>
                    <a:pt x="0" y="888"/>
                    <a:pt x="40" y="699"/>
                    <a:pt x="121" y="532"/>
                  </a:cubicBezTo>
                  <a:cubicBezTo>
                    <a:pt x="202" y="366"/>
                    <a:pt x="315" y="235"/>
                    <a:pt x="461" y="141"/>
                  </a:cubicBezTo>
                  <a:cubicBezTo>
                    <a:pt x="606" y="47"/>
                    <a:pt x="764" y="0"/>
                    <a:pt x="934" y="0"/>
                  </a:cubicBezTo>
                  <a:cubicBezTo>
                    <a:pt x="1211" y="0"/>
                    <a:pt x="1428" y="91"/>
                    <a:pt x="1582" y="274"/>
                  </a:cubicBezTo>
                  <a:cubicBezTo>
                    <a:pt x="1736" y="458"/>
                    <a:pt x="1813" y="719"/>
                    <a:pt x="1813" y="1061"/>
                  </a:cubicBezTo>
                  <a:cubicBezTo>
                    <a:pt x="1813" y="1213"/>
                    <a:pt x="1813" y="1213"/>
                    <a:pt x="1813" y="1213"/>
                  </a:cubicBezTo>
                  <a:cubicBezTo>
                    <a:pt x="365" y="1213"/>
                    <a:pt x="365" y="1213"/>
                    <a:pt x="365" y="1213"/>
                  </a:cubicBezTo>
                  <a:cubicBezTo>
                    <a:pt x="370" y="1423"/>
                    <a:pt x="432" y="1593"/>
                    <a:pt x="550" y="1723"/>
                  </a:cubicBezTo>
                  <a:cubicBezTo>
                    <a:pt x="668" y="1853"/>
                    <a:pt x="817" y="1918"/>
                    <a:pt x="999" y="1918"/>
                  </a:cubicBezTo>
                  <a:cubicBezTo>
                    <a:pt x="1128" y="1918"/>
                    <a:pt x="1237" y="1891"/>
                    <a:pt x="1327" y="1839"/>
                  </a:cubicBezTo>
                  <a:cubicBezTo>
                    <a:pt x="1416" y="1786"/>
                    <a:pt x="1495" y="1716"/>
                    <a:pt x="1562" y="1629"/>
                  </a:cubicBezTo>
                  <a:cubicBezTo>
                    <a:pt x="1785" y="1803"/>
                    <a:pt x="1785" y="1803"/>
                    <a:pt x="1785" y="1803"/>
                  </a:cubicBezTo>
                  <a:cubicBezTo>
                    <a:pt x="1606" y="2078"/>
                    <a:pt x="1337" y="2216"/>
                    <a:pt x="979" y="2216"/>
                  </a:cubicBezTo>
                  <a:moveTo>
                    <a:pt x="934" y="300"/>
                  </a:moveTo>
                  <a:cubicBezTo>
                    <a:pt x="786" y="300"/>
                    <a:pt x="662" y="354"/>
                    <a:pt x="562" y="461"/>
                  </a:cubicBezTo>
                  <a:cubicBezTo>
                    <a:pt x="462" y="568"/>
                    <a:pt x="401" y="719"/>
                    <a:pt x="377" y="912"/>
                  </a:cubicBezTo>
                  <a:cubicBezTo>
                    <a:pt x="1447" y="912"/>
                    <a:pt x="1447" y="912"/>
                    <a:pt x="1447" y="912"/>
                  </a:cubicBezTo>
                  <a:cubicBezTo>
                    <a:pt x="1447" y="885"/>
                    <a:pt x="1447" y="885"/>
                    <a:pt x="1447" y="885"/>
                  </a:cubicBezTo>
                  <a:cubicBezTo>
                    <a:pt x="1437" y="699"/>
                    <a:pt x="1387" y="555"/>
                    <a:pt x="1297" y="453"/>
                  </a:cubicBezTo>
                  <a:cubicBezTo>
                    <a:pt x="1207" y="351"/>
                    <a:pt x="1087" y="300"/>
                    <a:pt x="934" y="300"/>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25" name="Freeform 8"/>
            <p:cNvSpPr>
              <a:spLocks/>
            </p:cNvSpPr>
            <p:nvPr userDrawn="1"/>
          </p:nvSpPr>
          <p:spPr bwMode="auto">
            <a:xfrm>
              <a:off x="454" y="3934"/>
              <a:ext cx="69" cy="85"/>
            </a:xfrm>
            <a:custGeom>
              <a:avLst/>
              <a:gdLst>
                <a:gd name="T0" fmla="*/ 952 w 1801"/>
                <a:gd name="T1" fmla="*/ 1918 h 2216"/>
                <a:gd name="T2" fmla="*/ 1294 w 1801"/>
                <a:gd name="T3" fmla="*/ 1799 h 2216"/>
                <a:gd name="T4" fmla="*/ 1455 w 1801"/>
                <a:gd name="T5" fmla="*/ 1503 h 2216"/>
                <a:gd name="T6" fmla="*/ 1801 w 1801"/>
                <a:gd name="T7" fmla="*/ 1503 h 2216"/>
                <a:gd name="T8" fmla="*/ 1674 w 1801"/>
                <a:gd name="T9" fmla="*/ 1852 h 2216"/>
                <a:gd name="T10" fmla="*/ 1364 w 1801"/>
                <a:gd name="T11" fmla="*/ 2117 h 2216"/>
                <a:gd name="T12" fmla="*/ 952 w 1801"/>
                <a:gd name="T13" fmla="*/ 2216 h 2216"/>
                <a:gd name="T14" fmla="*/ 258 w 1801"/>
                <a:gd name="T15" fmla="*/ 1924 h 2216"/>
                <a:gd name="T16" fmla="*/ 0 w 1801"/>
                <a:gd name="T17" fmla="*/ 1128 h 2216"/>
                <a:gd name="T18" fmla="*/ 0 w 1801"/>
                <a:gd name="T19" fmla="*/ 1066 h 2216"/>
                <a:gd name="T20" fmla="*/ 115 w 1801"/>
                <a:gd name="T21" fmla="*/ 511 h 2216"/>
                <a:gd name="T22" fmla="*/ 443 w 1801"/>
                <a:gd name="T23" fmla="*/ 134 h 2216"/>
                <a:gd name="T24" fmla="*/ 950 w 1801"/>
                <a:gd name="T25" fmla="*/ 0 h 2216"/>
                <a:gd name="T26" fmla="*/ 1547 w 1801"/>
                <a:gd name="T27" fmla="*/ 215 h 2216"/>
                <a:gd name="T28" fmla="*/ 1801 w 1801"/>
                <a:gd name="T29" fmla="*/ 774 h 2216"/>
                <a:gd name="T30" fmla="*/ 1455 w 1801"/>
                <a:gd name="T31" fmla="*/ 774 h 2216"/>
                <a:gd name="T32" fmla="*/ 1298 w 1801"/>
                <a:gd name="T33" fmla="*/ 433 h 2216"/>
                <a:gd name="T34" fmla="*/ 950 w 1801"/>
                <a:gd name="T35" fmla="*/ 300 h 2216"/>
                <a:gd name="T36" fmla="*/ 518 w 1801"/>
                <a:gd name="T37" fmla="*/ 501 h 2216"/>
                <a:gd name="T38" fmla="*/ 365 w 1801"/>
                <a:gd name="T39" fmla="*/ 1080 h 2216"/>
                <a:gd name="T40" fmla="*/ 365 w 1801"/>
                <a:gd name="T41" fmla="*/ 1149 h 2216"/>
                <a:gd name="T42" fmla="*/ 517 w 1801"/>
                <a:gd name="T43" fmla="*/ 1718 h 2216"/>
                <a:gd name="T44" fmla="*/ 952 w 1801"/>
                <a:gd name="T45" fmla="*/ 1918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01" h="2216">
                  <a:moveTo>
                    <a:pt x="952" y="1918"/>
                  </a:moveTo>
                  <a:cubicBezTo>
                    <a:pt x="1082" y="1918"/>
                    <a:pt x="1196" y="1878"/>
                    <a:pt x="1294" y="1799"/>
                  </a:cubicBezTo>
                  <a:cubicBezTo>
                    <a:pt x="1391" y="1720"/>
                    <a:pt x="1445" y="1621"/>
                    <a:pt x="1455" y="1503"/>
                  </a:cubicBezTo>
                  <a:cubicBezTo>
                    <a:pt x="1801" y="1503"/>
                    <a:pt x="1801" y="1503"/>
                    <a:pt x="1801" y="1503"/>
                  </a:cubicBezTo>
                  <a:cubicBezTo>
                    <a:pt x="1794" y="1625"/>
                    <a:pt x="1752" y="1742"/>
                    <a:pt x="1674" y="1852"/>
                  </a:cubicBezTo>
                  <a:cubicBezTo>
                    <a:pt x="1597" y="1963"/>
                    <a:pt x="1493" y="2051"/>
                    <a:pt x="1364" y="2117"/>
                  </a:cubicBezTo>
                  <a:cubicBezTo>
                    <a:pt x="1234" y="2182"/>
                    <a:pt x="1097" y="2216"/>
                    <a:pt x="952" y="2216"/>
                  </a:cubicBezTo>
                  <a:cubicBezTo>
                    <a:pt x="661" y="2216"/>
                    <a:pt x="429" y="2118"/>
                    <a:pt x="258" y="1924"/>
                  </a:cubicBezTo>
                  <a:cubicBezTo>
                    <a:pt x="86" y="1730"/>
                    <a:pt x="0" y="1465"/>
                    <a:pt x="0" y="1128"/>
                  </a:cubicBezTo>
                  <a:cubicBezTo>
                    <a:pt x="0" y="1066"/>
                    <a:pt x="0" y="1066"/>
                    <a:pt x="0" y="1066"/>
                  </a:cubicBezTo>
                  <a:cubicBezTo>
                    <a:pt x="0" y="858"/>
                    <a:pt x="38" y="673"/>
                    <a:pt x="115" y="511"/>
                  </a:cubicBezTo>
                  <a:cubicBezTo>
                    <a:pt x="191" y="349"/>
                    <a:pt x="301" y="223"/>
                    <a:pt x="443" y="134"/>
                  </a:cubicBezTo>
                  <a:cubicBezTo>
                    <a:pt x="586" y="45"/>
                    <a:pt x="755" y="0"/>
                    <a:pt x="950" y="0"/>
                  </a:cubicBezTo>
                  <a:cubicBezTo>
                    <a:pt x="1190" y="0"/>
                    <a:pt x="1388" y="72"/>
                    <a:pt x="1547" y="215"/>
                  </a:cubicBezTo>
                  <a:cubicBezTo>
                    <a:pt x="1706" y="359"/>
                    <a:pt x="1790" y="545"/>
                    <a:pt x="1801" y="774"/>
                  </a:cubicBezTo>
                  <a:cubicBezTo>
                    <a:pt x="1455" y="774"/>
                    <a:pt x="1455" y="774"/>
                    <a:pt x="1455" y="774"/>
                  </a:cubicBezTo>
                  <a:cubicBezTo>
                    <a:pt x="1445" y="636"/>
                    <a:pt x="1392" y="522"/>
                    <a:pt x="1298" y="433"/>
                  </a:cubicBezTo>
                  <a:cubicBezTo>
                    <a:pt x="1204" y="345"/>
                    <a:pt x="1088" y="300"/>
                    <a:pt x="950" y="300"/>
                  </a:cubicBezTo>
                  <a:cubicBezTo>
                    <a:pt x="764" y="300"/>
                    <a:pt x="620" y="367"/>
                    <a:pt x="518" y="501"/>
                  </a:cubicBezTo>
                  <a:cubicBezTo>
                    <a:pt x="416" y="634"/>
                    <a:pt x="365" y="827"/>
                    <a:pt x="365" y="1080"/>
                  </a:cubicBezTo>
                  <a:cubicBezTo>
                    <a:pt x="365" y="1149"/>
                    <a:pt x="365" y="1149"/>
                    <a:pt x="365" y="1149"/>
                  </a:cubicBezTo>
                  <a:cubicBezTo>
                    <a:pt x="365" y="1395"/>
                    <a:pt x="416" y="1585"/>
                    <a:pt x="517" y="1718"/>
                  </a:cubicBezTo>
                  <a:cubicBezTo>
                    <a:pt x="619" y="1851"/>
                    <a:pt x="764" y="1918"/>
                    <a:pt x="952" y="1918"/>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26" name="Freeform 9"/>
            <p:cNvSpPr>
              <a:spLocks/>
            </p:cNvSpPr>
            <p:nvPr userDrawn="1"/>
          </p:nvSpPr>
          <p:spPr bwMode="auto">
            <a:xfrm>
              <a:off x="537" y="3901"/>
              <a:ext cx="65" cy="117"/>
            </a:xfrm>
            <a:custGeom>
              <a:avLst/>
              <a:gdLst>
                <a:gd name="T0" fmla="*/ 366 w 1681"/>
                <a:gd name="T1" fmla="*/ 1155 h 3033"/>
                <a:gd name="T2" fmla="*/ 998 w 1681"/>
                <a:gd name="T3" fmla="*/ 857 h 3033"/>
                <a:gd name="T4" fmla="*/ 1681 w 1681"/>
                <a:gd name="T5" fmla="*/ 1621 h 3033"/>
                <a:gd name="T6" fmla="*/ 1681 w 1681"/>
                <a:gd name="T7" fmla="*/ 3033 h 3033"/>
                <a:gd name="T8" fmla="*/ 1315 w 1681"/>
                <a:gd name="T9" fmla="*/ 3033 h 3033"/>
                <a:gd name="T10" fmla="*/ 1315 w 1681"/>
                <a:gd name="T11" fmla="*/ 1619 h 3033"/>
                <a:gd name="T12" fmla="*/ 1210 w 1681"/>
                <a:gd name="T13" fmla="*/ 1277 h 3033"/>
                <a:gd name="T14" fmla="*/ 887 w 1681"/>
                <a:gd name="T15" fmla="*/ 1167 h 3033"/>
                <a:gd name="T16" fmla="*/ 575 w 1681"/>
                <a:gd name="T17" fmla="*/ 1262 h 3033"/>
                <a:gd name="T18" fmla="*/ 366 w 1681"/>
                <a:gd name="T19" fmla="*/ 1511 h 3033"/>
                <a:gd name="T20" fmla="*/ 366 w 1681"/>
                <a:gd name="T21" fmla="*/ 3033 h 3033"/>
                <a:gd name="T22" fmla="*/ 0 w 1681"/>
                <a:gd name="T23" fmla="*/ 3033 h 3033"/>
                <a:gd name="T24" fmla="*/ 0 w 1681"/>
                <a:gd name="T25" fmla="*/ 0 h 3033"/>
                <a:gd name="T26" fmla="*/ 366 w 1681"/>
                <a:gd name="T27" fmla="*/ 0 h 3033"/>
                <a:gd name="T28" fmla="*/ 366 w 1681"/>
                <a:gd name="T29" fmla="*/ 1155 h 3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81" h="3033">
                  <a:moveTo>
                    <a:pt x="366" y="1155"/>
                  </a:moveTo>
                  <a:cubicBezTo>
                    <a:pt x="527" y="956"/>
                    <a:pt x="739" y="857"/>
                    <a:pt x="998" y="857"/>
                  </a:cubicBezTo>
                  <a:cubicBezTo>
                    <a:pt x="1449" y="857"/>
                    <a:pt x="1677" y="1112"/>
                    <a:pt x="1681" y="1621"/>
                  </a:cubicBezTo>
                  <a:cubicBezTo>
                    <a:pt x="1681" y="3033"/>
                    <a:pt x="1681" y="3033"/>
                    <a:pt x="1681" y="3033"/>
                  </a:cubicBezTo>
                  <a:cubicBezTo>
                    <a:pt x="1315" y="3033"/>
                    <a:pt x="1315" y="3033"/>
                    <a:pt x="1315" y="3033"/>
                  </a:cubicBezTo>
                  <a:cubicBezTo>
                    <a:pt x="1315" y="1619"/>
                    <a:pt x="1315" y="1619"/>
                    <a:pt x="1315" y="1619"/>
                  </a:cubicBezTo>
                  <a:cubicBezTo>
                    <a:pt x="1314" y="1465"/>
                    <a:pt x="1279" y="1351"/>
                    <a:pt x="1210" y="1277"/>
                  </a:cubicBezTo>
                  <a:cubicBezTo>
                    <a:pt x="1141" y="1204"/>
                    <a:pt x="1033" y="1167"/>
                    <a:pt x="887" y="1167"/>
                  </a:cubicBezTo>
                  <a:cubicBezTo>
                    <a:pt x="769" y="1167"/>
                    <a:pt x="665" y="1199"/>
                    <a:pt x="575" y="1262"/>
                  </a:cubicBezTo>
                  <a:cubicBezTo>
                    <a:pt x="485" y="1325"/>
                    <a:pt x="416" y="1408"/>
                    <a:pt x="366" y="1511"/>
                  </a:cubicBezTo>
                  <a:cubicBezTo>
                    <a:pt x="366" y="3033"/>
                    <a:pt x="366" y="3033"/>
                    <a:pt x="366" y="3033"/>
                  </a:cubicBezTo>
                  <a:cubicBezTo>
                    <a:pt x="0" y="3033"/>
                    <a:pt x="0" y="3033"/>
                    <a:pt x="0" y="3033"/>
                  </a:cubicBezTo>
                  <a:cubicBezTo>
                    <a:pt x="0" y="0"/>
                    <a:pt x="0" y="0"/>
                    <a:pt x="0" y="0"/>
                  </a:cubicBezTo>
                  <a:cubicBezTo>
                    <a:pt x="366" y="0"/>
                    <a:pt x="366" y="0"/>
                    <a:pt x="366" y="0"/>
                  </a:cubicBezTo>
                  <a:lnTo>
                    <a:pt x="366" y="115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27" name="Freeform 10"/>
            <p:cNvSpPr>
              <a:spLocks/>
            </p:cNvSpPr>
            <p:nvPr userDrawn="1"/>
          </p:nvSpPr>
          <p:spPr bwMode="auto">
            <a:xfrm>
              <a:off x="622" y="3934"/>
              <a:ext cx="65" cy="84"/>
            </a:xfrm>
            <a:custGeom>
              <a:avLst/>
              <a:gdLst>
                <a:gd name="T0" fmla="*/ 345 w 1680"/>
                <a:gd name="T1" fmla="*/ 40 h 2176"/>
                <a:gd name="T2" fmla="*/ 357 w 1680"/>
                <a:gd name="T3" fmla="*/ 308 h 2176"/>
                <a:gd name="T4" fmla="*/ 997 w 1680"/>
                <a:gd name="T5" fmla="*/ 0 h 2176"/>
                <a:gd name="T6" fmla="*/ 1680 w 1680"/>
                <a:gd name="T7" fmla="*/ 764 h 2176"/>
                <a:gd name="T8" fmla="*/ 1680 w 1680"/>
                <a:gd name="T9" fmla="*/ 2176 h 2176"/>
                <a:gd name="T10" fmla="*/ 1315 w 1680"/>
                <a:gd name="T11" fmla="*/ 2176 h 2176"/>
                <a:gd name="T12" fmla="*/ 1315 w 1680"/>
                <a:gd name="T13" fmla="*/ 762 h 2176"/>
                <a:gd name="T14" fmla="*/ 1209 w 1680"/>
                <a:gd name="T15" fmla="*/ 421 h 2176"/>
                <a:gd name="T16" fmla="*/ 886 w 1680"/>
                <a:gd name="T17" fmla="*/ 310 h 2176"/>
                <a:gd name="T18" fmla="*/ 574 w 1680"/>
                <a:gd name="T19" fmla="*/ 405 h 2176"/>
                <a:gd name="T20" fmla="*/ 365 w 1680"/>
                <a:gd name="T21" fmla="*/ 654 h 2176"/>
                <a:gd name="T22" fmla="*/ 365 w 1680"/>
                <a:gd name="T23" fmla="*/ 2176 h 2176"/>
                <a:gd name="T24" fmla="*/ 0 w 1680"/>
                <a:gd name="T25" fmla="*/ 2176 h 2176"/>
                <a:gd name="T26" fmla="*/ 0 w 1680"/>
                <a:gd name="T27" fmla="*/ 40 h 2176"/>
                <a:gd name="T28" fmla="*/ 345 w 1680"/>
                <a:gd name="T29" fmla="*/ 40 h 2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80" h="2176">
                  <a:moveTo>
                    <a:pt x="345" y="40"/>
                  </a:moveTo>
                  <a:cubicBezTo>
                    <a:pt x="357" y="308"/>
                    <a:pt x="357" y="308"/>
                    <a:pt x="357" y="308"/>
                  </a:cubicBezTo>
                  <a:cubicBezTo>
                    <a:pt x="520" y="103"/>
                    <a:pt x="733" y="0"/>
                    <a:pt x="997" y="0"/>
                  </a:cubicBezTo>
                  <a:cubicBezTo>
                    <a:pt x="1448" y="0"/>
                    <a:pt x="1676" y="255"/>
                    <a:pt x="1680" y="764"/>
                  </a:cubicBezTo>
                  <a:cubicBezTo>
                    <a:pt x="1680" y="2176"/>
                    <a:pt x="1680" y="2176"/>
                    <a:pt x="1680" y="2176"/>
                  </a:cubicBezTo>
                  <a:cubicBezTo>
                    <a:pt x="1315" y="2176"/>
                    <a:pt x="1315" y="2176"/>
                    <a:pt x="1315" y="2176"/>
                  </a:cubicBezTo>
                  <a:cubicBezTo>
                    <a:pt x="1315" y="762"/>
                    <a:pt x="1315" y="762"/>
                    <a:pt x="1315" y="762"/>
                  </a:cubicBezTo>
                  <a:cubicBezTo>
                    <a:pt x="1313" y="608"/>
                    <a:pt x="1278" y="494"/>
                    <a:pt x="1209" y="421"/>
                  </a:cubicBezTo>
                  <a:cubicBezTo>
                    <a:pt x="1140" y="347"/>
                    <a:pt x="1032" y="310"/>
                    <a:pt x="886" y="310"/>
                  </a:cubicBezTo>
                  <a:cubicBezTo>
                    <a:pt x="768" y="310"/>
                    <a:pt x="664" y="342"/>
                    <a:pt x="574" y="405"/>
                  </a:cubicBezTo>
                  <a:cubicBezTo>
                    <a:pt x="485" y="468"/>
                    <a:pt x="415" y="551"/>
                    <a:pt x="365" y="654"/>
                  </a:cubicBezTo>
                  <a:cubicBezTo>
                    <a:pt x="365" y="2176"/>
                    <a:pt x="365" y="2176"/>
                    <a:pt x="365" y="2176"/>
                  </a:cubicBezTo>
                  <a:cubicBezTo>
                    <a:pt x="0" y="2176"/>
                    <a:pt x="0" y="2176"/>
                    <a:pt x="0" y="2176"/>
                  </a:cubicBezTo>
                  <a:cubicBezTo>
                    <a:pt x="0" y="40"/>
                    <a:pt x="0" y="40"/>
                    <a:pt x="0" y="40"/>
                  </a:cubicBezTo>
                  <a:lnTo>
                    <a:pt x="345" y="4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28" name="Freeform 11"/>
            <p:cNvSpPr>
              <a:spLocks noEditPoints="1"/>
            </p:cNvSpPr>
            <p:nvPr userDrawn="1"/>
          </p:nvSpPr>
          <p:spPr bwMode="auto">
            <a:xfrm>
              <a:off x="702" y="3934"/>
              <a:ext cx="75" cy="85"/>
            </a:xfrm>
            <a:custGeom>
              <a:avLst/>
              <a:gdLst>
                <a:gd name="T0" fmla="*/ 0 w 1945"/>
                <a:gd name="T1" fmla="*/ 1088 h 2216"/>
                <a:gd name="T2" fmla="*/ 123 w 1945"/>
                <a:gd name="T3" fmla="*/ 523 h 2216"/>
                <a:gd name="T4" fmla="*/ 467 w 1945"/>
                <a:gd name="T5" fmla="*/ 136 h 2216"/>
                <a:gd name="T6" fmla="*/ 969 w 1945"/>
                <a:gd name="T7" fmla="*/ 0 h 2216"/>
                <a:gd name="T8" fmla="*/ 1675 w 1945"/>
                <a:gd name="T9" fmla="*/ 302 h 2216"/>
                <a:gd name="T10" fmla="*/ 1945 w 1945"/>
                <a:gd name="T11" fmla="*/ 1106 h 2216"/>
                <a:gd name="T12" fmla="*/ 1945 w 1945"/>
                <a:gd name="T13" fmla="*/ 1131 h 2216"/>
                <a:gd name="T14" fmla="*/ 1825 w 1945"/>
                <a:gd name="T15" fmla="*/ 1692 h 2216"/>
                <a:gd name="T16" fmla="*/ 1484 w 1945"/>
                <a:gd name="T17" fmla="*/ 2078 h 2216"/>
                <a:gd name="T18" fmla="*/ 973 w 1945"/>
                <a:gd name="T19" fmla="*/ 2216 h 2216"/>
                <a:gd name="T20" fmla="*/ 269 w 1945"/>
                <a:gd name="T21" fmla="*/ 1914 h 2216"/>
                <a:gd name="T22" fmla="*/ 0 w 1945"/>
                <a:gd name="T23" fmla="*/ 1114 h 2216"/>
                <a:gd name="T24" fmla="*/ 0 w 1945"/>
                <a:gd name="T25" fmla="*/ 1088 h 2216"/>
                <a:gd name="T26" fmla="*/ 367 w 1945"/>
                <a:gd name="T27" fmla="*/ 1131 h 2216"/>
                <a:gd name="T28" fmla="*/ 532 w 1945"/>
                <a:gd name="T29" fmla="*/ 1702 h 2216"/>
                <a:gd name="T30" fmla="*/ 973 w 1945"/>
                <a:gd name="T31" fmla="*/ 1918 h 2216"/>
                <a:gd name="T32" fmla="*/ 1416 w 1945"/>
                <a:gd name="T33" fmla="*/ 1700 h 2216"/>
                <a:gd name="T34" fmla="*/ 1580 w 1945"/>
                <a:gd name="T35" fmla="*/ 1088 h 2216"/>
                <a:gd name="T36" fmla="*/ 1413 w 1945"/>
                <a:gd name="T37" fmla="*/ 518 h 2216"/>
                <a:gd name="T38" fmla="*/ 969 w 1945"/>
                <a:gd name="T39" fmla="*/ 300 h 2216"/>
                <a:gd name="T40" fmla="*/ 533 w 1945"/>
                <a:gd name="T41" fmla="*/ 515 h 2216"/>
                <a:gd name="T42" fmla="*/ 367 w 1945"/>
                <a:gd name="T43" fmla="*/ 1131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45" h="2216">
                  <a:moveTo>
                    <a:pt x="0" y="1088"/>
                  </a:moveTo>
                  <a:cubicBezTo>
                    <a:pt x="0" y="879"/>
                    <a:pt x="41" y="691"/>
                    <a:pt x="123" y="523"/>
                  </a:cubicBezTo>
                  <a:cubicBezTo>
                    <a:pt x="206" y="356"/>
                    <a:pt x="320" y="227"/>
                    <a:pt x="467" y="136"/>
                  </a:cubicBezTo>
                  <a:cubicBezTo>
                    <a:pt x="614" y="45"/>
                    <a:pt x="781" y="0"/>
                    <a:pt x="969" y="0"/>
                  </a:cubicBezTo>
                  <a:cubicBezTo>
                    <a:pt x="1260" y="0"/>
                    <a:pt x="1496" y="101"/>
                    <a:pt x="1675" y="302"/>
                  </a:cubicBezTo>
                  <a:cubicBezTo>
                    <a:pt x="1855" y="503"/>
                    <a:pt x="1945" y="771"/>
                    <a:pt x="1945" y="1106"/>
                  </a:cubicBezTo>
                  <a:cubicBezTo>
                    <a:pt x="1945" y="1131"/>
                    <a:pt x="1945" y="1131"/>
                    <a:pt x="1945" y="1131"/>
                  </a:cubicBezTo>
                  <a:cubicBezTo>
                    <a:pt x="1945" y="1340"/>
                    <a:pt x="1905" y="1526"/>
                    <a:pt x="1825" y="1692"/>
                  </a:cubicBezTo>
                  <a:cubicBezTo>
                    <a:pt x="1746" y="1857"/>
                    <a:pt x="1632" y="1986"/>
                    <a:pt x="1484" y="2078"/>
                  </a:cubicBezTo>
                  <a:cubicBezTo>
                    <a:pt x="1335" y="2170"/>
                    <a:pt x="1166" y="2216"/>
                    <a:pt x="973" y="2216"/>
                  </a:cubicBezTo>
                  <a:cubicBezTo>
                    <a:pt x="684" y="2216"/>
                    <a:pt x="449" y="2115"/>
                    <a:pt x="269" y="1914"/>
                  </a:cubicBezTo>
                  <a:cubicBezTo>
                    <a:pt x="89" y="1712"/>
                    <a:pt x="0" y="1445"/>
                    <a:pt x="0" y="1114"/>
                  </a:cubicBezTo>
                  <a:lnTo>
                    <a:pt x="0" y="1088"/>
                  </a:lnTo>
                  <a:close/>
                  <a:moveTo>
                    <a:pt x="367" y="1131"/>
                  </a:moveTo>
                  <a:cubicBezTo>
                    <a:pt x="367" y="1369"/>
                    <a:pt x="422" y="1559"/>
                    <a:pt x="532" y="1702"/>
                  </a:cubicBezTo>
                  <a:cubicBezTo>
                    <a:pt x="642" y="1846"/>
                    <a:pt x="789" y="1918"/>
                    <a:pt x="973" y="1918"/>
                  </a:cubicBezTo>
                  <a:cubicBezTo>
                    <a:pt x="1159" y="1918"/>
                    <a:pt x="1306" y="1845"/>
                    <a:pt x="1416" y="1700"/>
                  </a:cubicBezTo>
                  <a:cubicBezTo>
                    <a:pt x="1525" y="1554"/>
                    <a:pt x="1580" y="1350"/>
                    <a:pt x="1580" y="1088"/>
                  </a:cubicBezTo>
                  <a:cubicBezTo>
                    <a:pt x="1580" y="854"/>
                    <a:pt x="1524" y="664"/>
                    <a:pt x="1413" y="518"/>
                  </a:cubicBezTo>
                  <a:cubicBezTo>
                    <a:pt x="1302" y="373"/>
                    <a:pt x="1154" y="300"/>
                    <a:pt x="969" y="300"/>
                  </a:cubicBezTo>
                  <a:cubicBezTo>
                    <a:pt x="789" y="300"/>
                    <a:pt x="644" y="372"/>
                    <a:pt x="533" y="515"/>
                  </a:cubicBezTo>
                  <a:cubicBezTo>
                    <a:pt x="422" y="659"/>
                    <a:pt x="367" y="864"/>
                    <a:pt x="367" y="1131"/>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29" name="Rectangle 12"/>
            <p:cNvSpPr>
              <a:spLocks noChangeArrowheads="1"/>
            </p:cNvSpPr>
            <p:nvPr userDrawn="1"/>
          </p:nvSpPr>
          <p:spPr bwMode="auto">
            <a:xfrm>
              <a:off x="795" y="3901"/>
              <a:ext cx="14" cy="117"/>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30" name="Freeform 13"/>
            <p:cNvSpPr>
              <a:spLocks noEditPoints="1"/>
            </p:cNvSpPr>
            <p:nvPr userDrawn="1"/>
          </p:nvSpPr>
          <p:spPr bwMode="auto">
            <a:xfrm>
              <a:off x="826" y="3934"/>
              <a:ext cx="75" cy="85"/>
            </a:xfrm>
            <a:custGeom>
              <a:avLst/>
              <a:gdLst>
                <a:gd name="T0" fmla="*/ 0 w 1945"/>
                <a:gd name="T1" fmla="*/ 1088 h 2216"/>
                <a:gd name="T2" fmla="*/ 123 w 1945"/>
                <a:gd name="T3" fmla="*/ 523 h 2216"/>
                <a:gd name="T4" fmla="*/ 467 w 1945"/>
                <a:gd name="T5" fmla="*/ 136 h 2216"/>
                <a:gd name="T6" fmla="*/ 969 w 1945"/>
                <a:gd name="T7" fmla="*/ 0 h 2216"/>
                <a:gd name="T8" fmla="*/ 1676 w 1945"/>
                <a:gd name="T9" fmla="*/ 302 h 2216"/>
                <a:gd name="T10" fmla="*/ 1945 w 1945"/>
                <a:gd name="T11" fmla="*/ 1106 h 2216"/>
                <a:gd name="T12" fmla="*/ 1945 w 1945"/>
                <a:gd name="T13" fmla="*/ 1131 h 2216"/>
                <a:gd name="T14" fmla="*/ 1826 w 1945"/>
                <a:gd name="T15" fmla="*/ 1692 h 2216"/>
                <a:gd name="T16" fmla="*/ 1484 w 1945"/>
                <a:gd name="T17" fmla="*/ 2078 h 2216"/>
                <a:gd name="T18" fmla="*/ 974 w 1945"/>
                <a:gd name="T19" fmla="*/ 2216 h 2216"/>
                <a:gd name="T20" fmla="*/ 269 w 1945"/>
                <a:gd name="T21" fmla="*/ 1914 h 2216"/>
                <a:gd name="T22" fmla="*/ 0 w 1945"/>
                <a:gd name="T23" fmla="*/ 1114 h 2216"/>
                <a:gd name="T24" fmla="*/ 0 w 1945"/>
                <a:gd name="T25" fmla="*/ 1088 h 2216"/>
                <a:gd name="T26" fmla="*/ 367 w 1945"/>
                <a:gd name="T27" fmla="*/ 1131 h 2216"/>
                <a:gd name="T28" fmla="*/ 532 w 1945"/>
                <a:gd name="T29" fmla="*/ 1702 h 2216"/>
                <a:gd name="T30" fmla="*/ 974 w 1945"/>
                <a:gd name="T31" fmla="*/ 1918 h 2216"/>
                <a:gd name="T32" fmla="*/ 1416 w 1945"/>
                <a:gd name="T33" fmla="*/ 1700 h 2216"/>
                <a:gd name="T34" fmla="*/ 1580 w 1945"/>
                <a:gd name="T35" fmla="*/ 1088 h 2216"/>
                <a:gd name="T36" fmla="*/ 1413 w 1945"/>
                <a:gd name="T37" fmla="*/ 518 h 2216"/>
                <a:gd name="T38" fmla="*/ 969 w 1945"/>
                <a:gd name="T39" fmla="*/ 300 h 2216"/>
                <a:gd name="T40" fmla="*/ 533 w 1945"/>
                <a:gd name="T41" fmla="*/ 515 h 2216"/>
                <a:gd name="T42" fmla="*/ 367 w 1945"/>
                <a:gd name="T43" fmla="*/ 1131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45" h="2216">
                  <a:moveTo>
                    <a:pt x="0" y="1088"/>
                  </a:moveTo>
                  <a:cubicBezTo>
                    <a:pt x="0" y="879"/>
                    <a:pt x="41" y="691"/>
                    <a:pt x="123" y="523"/>
                  </a:cubicBezTo>
                  <a:cubicBezTo>
                    <a:pt x="206" y="356"/>
                    <a:pt x="320" y="227"/>
                    <a:pt x="467" y="136"/>
                  </a:cubicBezTo>
                  <a:cubicBezTo>
                    <a:pt x="614" y="45"/>
                    <a:pt x="781" y="0"/>
                    <a:pt x="969" y="0"/>
                  </a:cubicBezTo>
                  <a:cubicBezTo>
                    <a:pt x="1261" y="0"/>
                    <a:pt x="1496" y="101"/>
                    <a:pt x="1676" y="302"/>
                  </a:cubicBezTo>
                  <a:cubicBezTo>
                    <a:pt x="1855" y="503"/>
                    <a:pt x="1945" y="771"/>
                    <a:pt x="1945" y="1106"/>
                  </a:cubicBezTo>
                  <a:cubicBezTo>
                    <a:pt x="1945" y="1131"/>
                    <a:pt x="1945" y="1131"/>
                    <a:pt x="1945" y="1131"/>
                  </a:cubicBezTo>
                  <a:cubicBezTo>
                    <a:pt x="1945" y="1340"/>
                    <a:pt x="1905" y="1526"/>
                    <a:pt x="1826" y="1692"/>
                  </a:cubicBezTo>
                  <a:cubicBezTo>
                    <a:pt x="1746" y="1857"/>
                    <a:pt x="1632" y="1986"/>
                    <a:pt x="1484" y="2078"/>
                  </a:cubicBezTo>
                  <a:cubicBezTo>
                    <a:pt x="1336" y="2170"/>
                    <a:pt x="1166" y="2216"/>
                    <a:pt x="974" y="2216"/>
                  </a:cubicBezTo>
                  <a:cubicBezTo>
                    <a:pt x="684" y="2216"/>
                    <a:pt x="449" y="2115"/>
                    <a:pt x="269" y="1914"/>
                  </a:cubicBezTo>
                  <a:cubicBezTo>
                    <a:pt x="90" y="1712"/>
                    <a:pt x="0" y="1445"/>
                    <a:pt x="0" y="1114"/>
                  </a:cubicBezTo>
                  <a:lnTo>
                    <a:pt x="0" y="1088"/>
                  </a:lnTo>
                  <a:close/>
                  <a:moveTo>
                    <a:pt x="367" y="1131"/>
                  </a:moveTo>
                  <a:cubicBezTo>
                    <a:pt x="367" y="1369"/>
                    <a:pt x="422" y="1559"/>
                    <a:pt x="532" y="1702"/>
                  </a:cubicBezTo>
                  <a:cubicBezTo>
                    <a:pt x="642" y="1846"/>
                    <a:pt x="789" y="1918"/>
                    <a:pt x="974" y="1918"/>
                  </a:cubicBezTo>
                  <a:cubicBezTo>
                    <a:pt x="1159" y="1918"/>
                    <a:pt x="1307" y="1845"/>
                    <a:pt x="1416" y="1700"/>
                  </a:cubicBezTo>
                  <a:cubicBezTo>
                    <a:pt x="1525" y="1554"/>
                    <a:pt x="1580" y="1350"/>
                    <a:pt x="1580" y="1088"/>
                  </a:cubicBezTo>
                  <a:cubicBezTo>
                    <a:pt x="1580" y="854"/>
                    <a:pt x="1524" y="664"/>
                    <a:pt x="1413" y="518"/>
                  </a:cubicBezTo>
                  <a:cubicBezTo>
                    <a:pt x="1301" y="373"/>
                    <a:pt x="1154" y="300"/>
                    <a:pt x="969" y="300"/>
                  </a:cubicBezTo>
                  <a:cubicBezTo>
                    <a:pt x="789" y="300"/>
                    <a:pt x="644" y="372"/>
                    <a:pt x="533" y="515"/>
                  </a:cubicBezTo>
                  <a:cubicBezTo>
                    <a:pt x="423" y="659"/>
                    <a:pt x="367" y="864"/>
                    <a:pt x="367" y="1131"/>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31" name="Freeform 14"/>
            <p:cNvSpPr>
              <a:spLocks noEditPoints="1"/>
            </p:cNvSpPr>
            <p:nvPr userDrawn="1"/>
          </p:nvSpPr>
          <p:spPr bwMode="auto">
            <a:xfrm>
              <a:off x="914" y="3934"/>
              <a:ext cx="69" cy="116"/>
            </a:xfrm>
            <a:custGeom>
              <a:avLst/>
              <a:gdLst>
                <a:gd name="T0" fmla="*/ 0 w 1805"/>
                <a:gd name="T1" fmla="*/ 1090 h 3017"/>
                <a:gd name="T2" fmla="*/ 231 w 1805"/>
                <a:gd name="T3" fmla="*/ 295 h 3017"/>
                <a:gd name="T4" fmla="*/ 843 w 1805"/>
                <a:gd name="T5" fmla="*/ 0 h 3017"/>
                <a:gd name="T6" fmla="*/ 1453 w 1805"/>
                <a:gd name="T7" fmla="*/ 276 h 3017"/>
                <a:gd name="T8" fmla="*/ 1471 w 1805"/>
                <a:gd name="T9" fmla="*/ 40 h 3017"/>
                <a:gd name="T10" fmla="*/ 1805 w 1805"/>
                <a:gd name="T11" fmla="*/ 40 h 3017"/>
                <a:gd name="T12" fmla="*/ 1805 w 1805"/>
                <a:gd name="T13" fmla="*/ 2125 h 3017"/>
                <a:gd name="T14" fmla="*/ 1559 w 1805"/>
                <a:gd name="T15" fmla="*/ 2779 h 3017"/>
                <a:gd name="T16" fmla="*/ 898 w 1805"/>
                <a:gd name="T17" fmla="*/ 3017 h 3017"/>
                <a:gd name="T18" fmla="*/ 446 w 1805"/>
                <a:gd name="T19" fmla="*/ 2919 h 3017"/>
                <a:gd name="T20" fmla="*/ 109 w 1805"/>
                <a:gd name="T21" fmla="*/ 2648 h 3017"/>
                <a:gd name="T22" fmla="*/ 298 w 1805"/>
                <a:gd name="T23" fmla="*/ 2429 h 3017"/>
                <a:gd name="T24" fmla="*/ 873 w 1805"/>
                <a:gd name="T25" fmla="*/ 2719 h 3017"/>
                <a:gd name="T26" fmla="*/ 1288 w 1805"/>
                <a:gd name="T27" fmla="*/ 2569 h 3017"/>
                <a:gd name="T28" fmla="*/ 1438 w 1805"/>
                <a:gd name="T29" fmla="*/ 2147 h 3017"/>
                <a:gd name="T30" fmla="*/ 1438 w 1805"/>
                <a:gd name="T31" fmla="*/ 1963 h 3017"/>
                <a:gd name="T32" fmla="*/ 839 w 1805"/>
                <a:gd name="T33" fmla="*/ 2216 h 3017"/>
                <a:gd name="T34" fmla="*/ 232 w 1805"/>
                <a:gd name="T35" fmla="*/ 1914 h 3017"/>
                <a:gd name="T36" fmla="*/ 0 w 1805"/>
                <a:gd name="T37" fmla="*/ 1090 h 3017"/>
                <a:gd name="T38" fmla="*/ 367 w 1805"/>
                <a:gd name="T39" fmla="*/ 1131 h 3017"/>
                <a:gd name="T40" fmla="*/ 516 w 1805"/>
                <a:gd name="T41" fmla="*/ 1700 h 3017"/>
                <a:gd name="T42" fmla="*/ 930 w 1805"/>
                <a:gd name="T43" fmla="*/ 1906 h 3017"/>
                <a:gd name="T44" fmla="*/ 1438 w 1805"/>
                <a:gd name="T45" fmla="*/ 1591 h 3017"/>
                <a:gd name="T46" fmla="*/ 1438 w 1805"/>
                <a:gd name="T47" fmla="*/ 616 h 3017"/>
                <a:gd name="T48" fmla="*/ 934 w 1805"/>
                <a:gd name="T49" fmla="*/ 310 h 3017"/>
                <a:gd name="T50" fmla="*/ 517 w 1805"/>
                <a:gd name="T51" fmla="*/ 517 h 3017"/>
                <a:gd name="T52" fmla="*/ 367 w 1805"/>
                <a:gd name="T53" fmla="*/ 1131 h 3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05" h="3017">
                  <a:moveTo>
                    <a:pt x="0" y="1090"/>
                  </a:moveTo>
                  <a:cubicBezTo>
                    <a:pt x="0" y="757"/>
                    <a:pt x="77" y="492"/>
                    <a:pt x="231" y="295"/>
                  </a:cubicBezTo>
                  <a:cubicBezTo>
                    <a:pt x="385" y="99"/>
                    <a:pt x="589" y="0"/>
                    <a:pt x="843" y="0"/>
                  </a:cubicBezTo>
                  <a:cubicBezTo>
                    <a:pt x="1104" y="0"/>
                    <a:pt x="1307" y="92"/>
                    <a:pt x="1453" y="276"/>
                  </a:cubicBezTo>
                  <a:cubicBezTo>
                    <a:pt x="1471" y="40"/>
                    <a:pt x="1471" y="40"/>
                    <a:pt x="1471" y="40"/>
                  </a:cubicBezTo>
                  <a:cubicBezTo>
                    <a:pt x="1805" y="40"/>
                    <a:pt x="1805" y="40"/>
                    <a:pt x="1805" y="40"/>
                  </a:cubicBezTo>
                  <a:cubicBezTo>
                    <a:pt x="1805" y="2125"/>
                    <a:pt x="1805" y="2125"/>
                    <a:pt x="1805" y="2125"/>
                  </a:cubicBezTo>
                  <a:cubicBezTo>
                    <a:pt x="1805" y="2401"/>
                    <a:pt x="1723" y="2619"/>
                    <a:pt x="1559" y="2779"/>
                  </a:cubicBezTo>
                  <a:cubicBezTo>
                    <a:pt x="1395" y="2938"/>
                    <a:pt x="1175" y="3017"/>
                    <a:pt x="898" y="3017"/>
                  </a:cubicBezTo>
                  <a:cubicBezTo>
                    <a:pt x="744" y="3017"/>
                    <a:pt x="594" y="2985"/>
                    <a:pt x="446" y="2919"/>
                  </a:cubicBezTo>
                  <a:cubicBezTo>
                    <a:pt x="299" y="2853"/>
                    <a:pt x="186" y="2763"/>
                    <a:pt x="109" y="2648"/>
                  </a:cubicBezTo>
                  <a:cubicBezTo>
                    <a:pt x="298" y="2429"/>
                    <a:pt x="298" y="2429"/>
                    <a:pt x="298" y="2429"/>
                  </a:cubicBezTo>
                  <a:cubicBezTo>
                    <a:pt x="455" y="2622"/>
                    <a:pt x="646" y="2719"/>
                    <a:pt x="873" y="2719"/>
                  </a:cubicBezTo>
                  <a:cubicBezTo>
                    <a:pt x="1050" y="2719"/>
                    <a:pt x="1189" y="2669"/>
                    <a:pt x="1288" y="2569"/>
                  </a:cubicBezTo>
                  <a:cubicBezTo>
                    <a:pt x="1388" y="2469"/>
                    <a:pt x="1438" y="2328"/>
                    <a:pt x="1438" y="2147"/>
                  </a:cubicBezTo>
                  <a:cubicBezTo>
                    <a:pt x="1438" y="1963"/>
                    <a:pt x="1438" y="1963"/>
                    <a:pt x="1438" y="1963"/>
                  </a:cubicBezTo>
                  <a:cubicBezTo>
                    <a:pt x="1292" y="2132"/>
                    <a:pt x="1092" y="2216"/>
                    <a:pt x="839" y="2216"/>
                  </a:cubicBezTo>
                  <a:cubicBezTo>
                    <a:pt x="589" y="2216"/>
                    <a:pt x="387" y="2115"/>
                    <a:pt x="232" y="1914"/>
                  </a:cubicBezTo>
                  <a:cubicBezTo>
                    <a:pt x="77" y="1712"/>
                    <a:pt x="0" y="1438"/>
                    <a:pt x="0" y="1090"/>
                  </a:cubicBezTo>
                  <a:moveTo>
                    <a:pt x="367" y="1131"/>
                  </a:moveTo>
                  <a:cubicBezTo>
                    <a:pt x="367" y="1372"/>
                    <a:pt x="417" y="1562"/>
                    <a:pt x="516" y="1700"/>
                  </a:cubicBezTo>
                  <a:cubicBezTo>
                    <a:pt x="614" y="1837"/>
                    <a:pt x="752" y="1906"/>
                    <a:pt x="930" y="1906"/>
                  </a:cubicBezTo>
                  <a:cubicBezTo>
                    <a:pt x="1161" y="1906"/>
                    <a:pt x="1329" y="1801"/>
                    <a:pt x="1438" y="1591"/>
                  </a:cubicBezTo>
                  <a:cubicBezTo>
                    <a:pt x="1438" y="616"/>
                    <a:pt x="1438" y="616"/>
                    <a:pt x="1438" y="616"/>
                  </a:cubicBezTo>
                  <a:cubicBezTo>
                    <a:pt x="1325" y="412"/>
                    <a:pt x="1158" y="310"/>
                    <a:pt x="934" y="310"/>
                  </a:cubicBezTo>
                  <a:cubicBezTo>
                    <a:pt x="756" y="310"/>
                    <a:pt x="617" y="379"/>
                    <a:pt x="517" y="517"/>
                  </a:cubicBezTo>
                  <a:cubicBezTo>
                    <a:pt x="417" y="656"/>
                    <a:pt x="367" y="860"/>
                    <a:pt x="367" y="1131"/>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sp>
          <p:nvSpPr>
            <p:cNvPr id="32" name="Freeform 15"/>
            <p:cNvSpPr>
              <a:spLocks/>
            </p:cNvSpPr>
            <p:nvPr userDrawn="1"/>
          </p:nvSpPr>
          <p:spPr bwMode="auto">
            <a:xfrm>
              <a:off x="994" y="3935"/>
              <a:ext cx="70" cy="116"/>
            </a:xfrm>
            <a:custGeom>
              <a:avLst/>
              <a:gdLst>
                <a:gd name="T0" fmla="*/ 933 w 1821"/>
                <a:gd name="T1" fmla="*/ 1602 h 3000"/>
                <a:gd name="T2" fmla="*/ 1430 w 1821"/>
                <a:gd name="T3" fmla="*/ 0 h 3000"/>
                <a:gd name="T4" fmla="*/ 1821 w 1821"/>
                <a:gd name="T5" fmla="*/ 0 h 3000"/>
                <a:gd name="T6" fmla="*/ 962 w 1821"/>
                <a:gd name="T7" fmla="*/ 2467 h 3000"/>
                <a:gd name="T8" fmla="*/ 328 w 1821"/>
                <a:gd name="T9" fmla="*/ 3000 h 3000"/>
                <a:gd name="T10" fmla="*/ 259 w 1821"/>
                <a:gd name="T11" fmla="*/ 2994 h 3000"/>
                <a:gd name="T12" fmla="*/ 123 w 1821"/>
                <a:gd name="T13" fmla="*/ 2969 h 3000"/>
                <a:gd name="T14" fmla="*/ 123 w 1821"/>
                <a:gd name="T15" fmla="*/ 2673 h 3000"/>
                <a:gd name="T16" fmla="*/ 221 w 1821"/>
                <a:gd name="T17" fmla="*/ 2680 h 3000"/>
                <a:gd name="T18" fmla="*/ 511 w 1821"/>
                <a:gd name="T19" fmla="*/ 2605 h 3000"/>
                <a:gd name="T20" fmla="*/ 682 w 1821"/>
                <a:gd name="T21" fmla="*/ 2331 h 3000"/>
                <a:gd name="T22" fmla="*/ 763 w 1821"/>
                <a:gd name="T23" fmla="*/ 2113 h 3000"/>
                <a:gd name="T24" fmla="*/ 0 w 1821"/>
                <a:gd name="T25" fmla="*/ 0 h 3000"/>
                <a:gd name="T26" fmla="*/ 399 w 1821"/>
                <a:gd name="T27" fmla="*/ 0 h 3000"/>
                <a:gd name="T28" fmla="*/ 933 w 1821"/>
                <a:gd name="T29" fmla="*/ 1602 h 3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21" h="3000">
                  <a:moveTo>
                    <a:pt x="933" y="1602"/>
                  </a:moveTo>
                  <a:cubicBezTo>
                    <a:pt x="1430" y="0"/>
                    <a:pt x="1430" y="0"/>
                    <a:pt x="1430" y="0"/>
                  </a:cubicBezTo>
                  <a:cubicBezTo>
                    <a:pt x="1821" y="0"/>
                    <a:pt x="1821" y="0"/>
                    <a:pt x="1821" y="0"/>
                  </a:cubicBezTo>
                  <a:cubicBezTo>
                    <a:pt x="962" y="2467"/>
                    <a:pt x="962" y="2467"/>
                    <a:pt x="962" y="2467"/>
                  </a:cubicBezTo>
                  <a:cubicBezTo>
                    <a:pt x="829" y="2822"/>
                    <a:pt x="618" y="3000"/>
                    <a:pt x="328" y="3000"/>
                  </a:cubicBezTo>
                  <a:cubicBezTo>
                    <a:pt x="259" y="2994"/>
                    <a:pt x="259" y="2994"/>
                    <a:pt x="259" y="2994"/>
                  </a:cubicBezTo>
                  <a:cubicBezTo>
                    <a:pt x="123" y="2969"/>
                    <a:pt x="123" y="2969"/>
                    <a:pt x="123" y="2969"/>
                  </a:cubicBezTo>
                  <a:cubicBezTo>
                    <a:pt x="123" y="2673"/>
                    <a:pt x="123" y="2673"/>
                    <a:pt x="123" y="2673"/>
                  </a:cubicBezTo>
                  <a:cubicBezTo>
                    <a:pt x="221" y="2680"/>
                    <a:pt x="221" y="2680"/>
                    <a:pt x="221" y="2680"/>
                  </a:cubicBezTo>
                  <a:cubicBezTo>
                    <a:pt x="345" y="2680"/>
                    <a:pt x="442" y="2655"/>
                    <a:pt x="511" y="2605"/>
                  </a:cubicBezTo>
                  <a:cubicBezTo>
                    <a:pt x="580" y="2555"/>
                    <a:pt x="637" y="2464"/>
                    <a:pt x="682" y="2331"/>
                  </a:cubicBezTo>
                  <a:cubicBezTo>
                    <a:pt x="763" y="2113"/>
                    <a:pt x="763" y="2113"/>
                    <a:pt x="763" y="2113"/>
                  </a:cubicBezTo>
                  <a:cubicBezTo>
                    <a:pt x="0" y="0"/>
                    <a:pt x="0" y="0"/>
                    <a:pt x="0" y="0"/>
                  </a:cubicBezTo>
                  <a:cubicBezTo>
                    <a:pt x="399" y="0"/>
                    <a:pt x="399" y="0"/>
                    <a:pt x="399" y="0"/>
                  </a:cubicBezTo>
                  <a:lnTo>
                    <a:pt x="933" y="16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350">
                <a:solidFill>
                  <a:schemeClr val="tx1"/>
                </a:solidFill>
              </a:endParaRPr>
            </a:p>
          </p:txBody>
        </p:sp>
      </p:grpSp>
      <p:sp>
        <p:nvSpPr>
          <p:cNvPr id="33" name="Title 1"/>
          <p:cNvSpPr>
            <a:spLocks noGrp="1"/>
          </p:cNvSpPr>
          <p:nvPr>
            <p:ph type="ctrTitle" hasCustomPrompt="1"/>
          </p:nvPr>
        </p:nvSpPr>
        <p:spPr>
          <a:xfrm>
            <a:off x="2389586" y="1352531"/>
            <a:ext cx="4629150" cy="1689799"/>
          </a:xfrm>
        </p:spPr>
        <p:txBody>
          <a:bodyPr anchor="b"/>
          <a:lstStyle>
            <a:lvl1pPr algn="l">
              <a:lnSpc>
                <a:spcPct val="83000"/>
              </a:lnSpc>
              <a:defRPr sz="3000" b="0">
                <a:solidFill>
                  <a:schemeClr val="tx1"/>
                </a:solidFill>
              </a:defRPr>
            </a:lvl1pPr>
          </a:lstStyle>
          <a:p>
            <a:r>
              <a:rPr lang="en-US" dirty="0"/>
              <a:t>Thank you</a:t>
            </a:r>
            <a:endParaRPr lang="en-GB" dirty="0"/>
          </a:p>
        </p:txBody>
      </p:sp>
      <p:sp>
        <p:nvSpPr>
          <p:cNvPr id="18" name="TextBox 17">
            <a:extLst>
              <a:ext uri="{FF2B5EF4-FFF2-40B4-BE49-F238E27FC236}">
                <a16:creationId xmlns:a16="http://schemas.microsoft.com/office/drawing/2014/main" id="{C87EC91F-D774-B040-97ED-88BE8C23F11E}"/>
              </a:ext>
            </a:extLst>
          </p:cNvPr>
          <p:cNvSpPr txBox="1"/>
          <p:nvPr userDrawn="1"/>
        </p:nvSpPr>
        <p:spPr>
          <a:xfrm>
            <a:off x="7020000" y="5506554"/>
            <a:ext cx="1681047" cy="692497"/>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r>
              <a:rPr lang="en-US" sz="900" dirty="0">
                <a:ea typeface="Roboto Light"/>
              </a:rPr>
              <a:t>EA Technology Limited</a:t>
            </a:r>
            <a:br>
              <a:rPr lang="en-US" sz="900" dirty="0">
                <a:ea typeface="Roboto Light"/>
              </a:rPr>
            </a:br>
            <a:r>
              <a:rPr lang="en-US" sz="900" dirty="0">
                <a:ea typeface="Roboto Light"/>
              </a:rPr>
              <a:t>Capenhurst Technology Park</a:t>
            </a:r>
            <a:br>
              <a:rPr lang="en-US" sz="900" dirty="0">
                <a:ea typeface="Roboto Light"/>
              </a:rPr>
            </a:br>
            <a:r>
              <a:rPr lang="en-US" sz="900" dirty="0" err="1">
                <a:ea typeface="Roboto Light"/>
              </a:rPr>
              <a:t>Capenhurst</a:t>
            </a:r>
            <a:r>
              <a:rPr lang="en-US" sz="900" dirty="0">
                <a:ea typeface="Roboto Light"/>
              </a:rPr>
              <a:t>, Chester CH1 6ES</a:t>
            </a:r>
          </a:p>
          <a:p>
            <a:br>
              <a:rPr lang="en-US" sz="900" dirty="0">
                <a:ea typeface="Roboto Light"/>
              </a:rPr>
            </a:br>
            <a:r>
              <a:rPr lang="en-US" sz="900" dirty="0">
                <a:ea typeface="Roboto Light"/>
              </a:rPr>
              <a:t>www.eatechnology.com</a:t>
            </a:r>
            <a:endParaRPr lang="en-US" sz="1350" dirty="0"/>
          </a:p>
        </p:txBody>
      </p:sp>
      <p:pic>
        <p:nvPicPr>
          <p:cNvPr id="19" name="Picture 18">
            <a:extLst>
              <a:ext uri="{FF2B5EF4-FFF2-40B4-BE49-F238E27FC236}">
                <a16:creationId xmlns:a16="http://schemas.microsoft.com/office/drawing/2014/main" id="{7ABDB139-7208-FE4E-BBF3-3DF6BE22124D}"/>
              </a:ext>
            </a:extLst>
          </p:cNvPr>
          <p:cNvPicPr>
            <a:picLocks noChangeAspect="1"/>
          </p:cNvPicPr>
          <p:nvPr userDrawn="1"/>
        </p:nvPicPr>
        <p:blipFill>
          <a:blip r:embed="rId2"/>
          <a:stretch>
            <a:fillRect/>
          </a:stretch>
        </p:blipFill>
        <p:spPr>
          <a:xfrm>
            <a:off x="0" y="-665948"/>
            <a:ext cx="3256614" cy="360000"/>
          </a:xfrm>
          <a:prstGeom prst="rect">
            <a:avLst/>
          </a:prstGeom>
        </p:spPr>
      </p:pic>
      <p:pic>
        <p:nvPicPr>
          <p:cNvPr id="35" name="Picture 34">
            <a:extLst>
              <a:ext uri="{FF2B5EF4-FFF2-40B4-BE49-F238E27FC236}">
                <a16:creationId xmlns:a16="http://schemas.microsoft.com/office/drawing/2014/main" id="{C74E69EE-E26B-5B4F-91C8-D4DD8D29EE2F}"/>
              </a:ext>
            </a:extLst>
          </p:cNvPr>
          <p:cNvPicPr>
            <a:picLocks noChangeAspect="1"/>
          </p:cNvPicPr>
          <p:nvPr userDrawn="1"/>
        </p:nvPicPr>
        <p:blipFill>
          <a:blip r:embed="rId3"/>
          <a:stretch>
            <a:fillRect/>
          </a:stretch>
        </p:blipFill>
        <p:spPr>
          <a:xfrm>
            <a:off x="3535162" y="-665948"/>
            <a:ext cx="2716614" cy="360000"/>
          </a:xfrm>
          <a:prstGeom prst="rect">
            <a:avLst/>
          </a:prstGeom>
        </p:spPr>
      </p:pic>
    </p:spTree>
    <p:extLst>
      <p:ext uri="{BB962C8B-B14F-4D97-AF65-F5344CB8AC3E}">
        <p14:creationId xmlns:p14="http://schemas.microsoft.com/office/powerpoint/2010/main" val="304619523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Big quo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76039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One col smal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8" name="Content Placeholder 7"/>
          <p:cNvSpPr>
            <a:spLocks noGrp="1"/>
          </p:cNvSpPr>
          <p:nvPr>
            <p:ph sz="quarter" idx="10"/>
          </p:nvPr>
        </p:nvSpPr>
        <p:spPr>
          <a:xfrm>
            <a:off x="971550" y="1628776"/>
            <a:ext cx="7200900" cy="4464050"/>
          </a:xfrm>
        </p:spPr>
        <p:txBody>
          <a:bodyPr/>
          <a:lstStyle>
            <a:lvl1pPr marL="176213" indent="-176213">
              <a:spcBef>
                <a:spcPts val="0"/>
              </a:spcBef>
              <a:spcAft>
                <a:spcPts val="900"/>
              </a:spcAft>
              <a:buSzPct val="100000"/>
              <a:buFont typeface="Wingdings" panose="05000000000000000000" pitchFamily="2" charset="2"/>
              <a:buChar char=""/>
              <a:defRPr sz="1400"/>
            </a:lvl1pPr>
            <a:lvl2pPr marL="363538" indent="-187325">
              <a:spcBef>
                <a:spcPts val="0"/>
              </a:spcBef>
              <a:spcAft>
                <a:spcPts val="900"/>
              </a:spcAft>
              <a:buSzPct val="90000"/>
              <a:buFont typeface="Wingdings" panose="05000000000000000000" pitchFamily="2" charset="2"/>
              <a:buChar char=""/>
              <a:defRPr sz="1400"/>
            </a:lvl2pPr>
            <a:lvl3pPr marL="539750" indent="-176213">
              <a:spcBef>
                <a:spcPts val="0"/>
              </a:spcBef>
              <a:spcAft>
                <a:spcPts val="900"/>
              </a:spcAft>
              <a:buSzPct val="100000"/>
              <a:buFont typeface="Wingdings" panose="05000000000000000000" pitchFamily="2" charset="2"/>
              <a:buChar char=""/>
              <a:defRPr sz="1400"/>
            </a:lvl3pPr>
            <a:lvl4pPr marL="717550" indent="-177800">
              <a:spcBef>
                <a:spcPts val="0"/>
              </a:spcBef>
              <a:spcAft>
                <a:spcPts val="900"/>
              </a:spcAft>
              <a:buSzPct val="100000"/>
              <a:buFont typeface="Wingdings" panose="05000000000000000000" pitchFamily="2" charset="2"/>
              <a:buChar char=""/>
              <a:defRPr sz="1400"/>
            </a:lvl4pPr>
            <a:lvl5pPr marL="893763" indent="-176213">
              <a:spcBef>
                <a:spcPts val="0"/>
              </a:spcBef>
              <a:spcAft>
                <a:spcPts val="900"/>
              </a:spcAft>
              <a:buSzPct val="100000"/>
              <a:buFont typeface="Wingdings" panose="05000000000000000000" pitchFamily="2" charset="2"/>
              <a:buChar cha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10"/>
          <p:cNvSpPr>
            <a:spLocks noGrp="1"/>
          </p:cNvSpPr>
          <p:nvPr>
            <p:ph type="body" sz="quarter" idx="12" hasCustomPrompt="1"/>
          </p:nvPr>
        </p:nvSpPr>
        <p:spPr>
          <a:xfrm>
            <a:off x="971550" y="980728"/>
            <a:ext cx="7200900" cy="504056"/>
          </a:xfrm>
        </p:spPr>
        <p:txBody>
          <a:bodyPr/>
          <a:lstStyle>
            <a:lvl1pPr marL="0" indent="0">
              <a:buNone/>
              <a:defRPr sz="2400">
                <a:solidFill>
                  <a:schemeClr val="tx2"/>
                </a:solidFill>
              </a:defRPr>
            </a:lvl1pPr>
            <a:lvl2pPr marL="0" indent="0">
              <a:buNone/>
              <a:defRPr sz="2400">
                <a:solidFill>
                  <a:schemeClr val="tx2"/>
                </a:solidFill>
              </a:defRPr>
            </a:lvl2pPr>
            <a:lvl3pPr marL="0" indent="0">
              <a:buNone/>
              <a:defRPr sz="2400">
                <a:solidFill>
                  <a:schemeClr val="tx2"/>
                </a:solidFill>
              </a:defRPr>
            </a:lvl3pPr>
            <a:lvl4pPr marL="0" indent="0">
              <a:buNone/>
              <a:defRPr sz="2400">
                <a:solidFill>
                  <a:schemeClr val="tx2"/>
                </a:solidFill>
              </a:defRPr>
            </a:lvl4pPr>
            <a:lvl5pPr marL="0" indent="0">
              <a:buNone/>
              <a:defRPr sz="2400">
                <a:solidFill>
                  <a:schemeClr val="tx2"/>
                </a:solidFill>
              </a:defRPr>
            </a:lvl5pPr>
          </a:lstStyle>
          <a:p>
            <a:pPr lvl="0"/>
            <a:r>
              <a:rPr lang="en-US" dirty="0"/>
              <a:t>Click to add subtitle</a:t>
            </a:r>
          </a:p>
        </p:txBody>
      </p:sp>
    </p:spTree>
    <p:extLst>
      <p:ext uri="{BB962C8B-B14F-4D97-AF65-F5344CB8AC3E}">
        <p14:creationId xmlns:p14="http://schemas.microsoft.com/office/powerpoint/2010/main" val="2361720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Ref idx="1001">
        <a:schemeClr val="bg2"/>
      </p:bgRef>
    </p:bg>
    <p:spTree>
      <p:nvGrpSpPr>
        <p:cNvPr id="1" name=""/>
        <p:cNvGrpSpPr/>
        <p:nvPr/>
      </p:nvGrpSpPr>
      <p:grpSpPr>
        <a:xfrm>
          <a:off x="0" y="0"/>
          <a:ext cx="0" cy="0"/>
          <a:chOff x="0" y="0"/>
          <a:chExt cx="0" cy="0"/>
        </a:xfrm>
      </p:grpSpPr>
      <p:sp>
        <p:nvSpPr>
          <p:cNvPr id="15" name="Rectangle 14"/>
          <p:cNvSpPr/>
          <p:nvPr userDrawn="1"/>
        </p:nvSpPr>
        <p:spPr>
          <a:xfrm>
            <a:off x="8736806" y="0"/>
            <a:ext cx="407194" cy="6858000"/>
          </a:xfrm>
          <a:prstGeom prst="rect">
            <a:avLst/>
          </a:prstGeom>
          <a:solidFill>
            <a:srgbClr val="00A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8" name="Title 1"/>
          <p:cNvSpPr>
            <a:spLocks noGrp="1"/>
          </p:cNvSpPr>
          <p:nvPr>
            <p:ph type="ctrTitle" hasCustomPrompt="1"/>
          </p:nvPr>
        </p:nvSpPr>
        <p:spPr>
          <a:xfrm>
            <a:off x="1046561" y="1351800"/>
            <a:ext cx="4631531" cy="1688400"/>
          </a:xfrm>
        </p:spPr>
        <p:txBody>
          <a:bodyPr anchor="b"/>
          <a:lstStyle>
            <a:lvl1pPr algn="l">
              <a:lnSpc>
                <a:spcPct val="83000"/>
              </a:lnSpc>
              <a:defRPr sz="3000" b="0">
                <a:solidFill>
                  <a:srgbClr val="00AAE4"/>
                </a:solidFill>
                <a:latin typeface="+mn-lt"/>
              </a:defRPr>
            </a:lvl1pPr>
          </a:lstStyle>
          <a:p>
            <a:r>
              <a:rPr lang="en-US" dirty="0"/>
              <a:t>Click to edit title</a:t>
            </a:r>
            <a:endParaRPr lang="en-GB" dirty="0"/>
          </a:p>
        </p:txBody>
      </p:sp>
      <p:sp>
        <p:nvSpPr>
          <p:cNvPr id="12" name="Subtitle 2"/>
          <p:cNvSpPr>
            <a:spLocks noGrp="1"/>
          </p:cNvSpPr>
          <p:nvPr>
            <p:ph type="subTitle" idx="1"/>
          </p:nvPr>
        </p:nvSpPr>
        <p:spPr>
          <a:xfrm>
            <a:off x="1046561" y="3429000"/>
            <a:ext cx="4631531" cy="966660"/>
          </a:xfrm>
        </p:spPr>
        <p:txBody>
          <a:bodyPr/>
          <a:lstStyle>
            <a:lvl1pPr marL="0" indent="0" algn="l">
              <a:spcBef>
                <a:spcPts val="0"/>
              </a:spcBef>
              <a:buNone/>
              <a:defRPr sz="1500" b="0">
                <a:solidFill>
                  <a:schemeClr val="tx1"/>
                </a:solidFill>
              </a:defRPr>
            </a:lvl1pPr>
            <a:lvl2pPr marL="0" indent="0" algn="l">
              <a:buNone/>
              <a:defRPr sz="1500">
                <a:solidFill>
                  <a:srgbClr val="00AAE4"/>
                </a:solidFill>
              </a:defRPr>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a:p>
            <a:pPr lvl="1"/>
            <a:r>
              <a:rPr lang="en-US" dirty="0"/>
              <a:t>Level 2</a:t>
            </a:r>
            <a:endParaRPr lang="en-GB" dirty="0"/>
          </a:p>
        </p:txBody>
      </p:sp>
      <p:sp>
        <p:nvSpPr>
          <p:cNvPr id="3" name="Footer Placeholder 2"/>
          <p:cNvSpPr>
            <a:spLocks noGrp="1"/>
          </p:cNvSpPr>
          <p:nvPr>
            <p:ph type="ftr" sz="quarter" idx="11"/>
          </p:nvPr>
        </p:nvSpPr>
        <p:spPr/>
        <p:txBody>
          <a:bodyPr/>
          <a:lstStyle/>
          <a:p>
            <a:r>
              <a:rPr lang="en-GB"/>
              <a:t>Document title</a:t>
            </a:r>
          </a:p>
        </p:txBody>
      </p:sp>
      <p:sp>
        <p:nvSpPr>
          <p:cNvPr id="4" name="Slide Number Placeholder 3"/>
          <p:cNvSpPr>
            <a:spLocks noGrp="1"/>
          </p:cNvSpPr>
          <p:nvPr>
            <p:ph type="sldNum" sz="quarter" idx="12"/>
          </p:nvPr>
        </p:nvSpPr>
        <p:spPr/>
        <p:txBody>
          <a:bodyPr/>
          <a:lstStyle/>
          <a:p>
            <a:fld id="{9C3ACAB3-CA36-4966-8A1D-076772D39D8D}" type="slidenum">
              <a:rPr lang="en-GB" smtClean="0"/>
              <a:pPr/>
              <a:t>‹#›</a:t>
            </a:fld>
            <a:endParaRPr lang="en-GB"/>
          </a:p>
        </p:txBody>
      </p:sp>
      <p:pic>
        <p:nvPicPr>
          <p:cNvPr id="9" name="Picture 8">
            <a:extLst>
              <a:ext uri="{FF2B5EF4-FFF2-40B4-BE49-F238E27FC236}">
                <a16:creationId xmlns:a16="http://schemas.microsoft.com/office/drawing/2014/main" id="{8E8F77E9-22B3-CD4B-BA17-34A14DAD1B99}"/>
              </a:ext>
            </a:extLst>
          </p:cNvPr>
          <p:cNvPicPr>
            <a:picLocks noChangeAspect="1"/>
          </p:cNvPicPr>
          <p:nvPr userDrawn="1"/>
        </p:nvPicPr>
        <p:blipFill>
          <a:blip r:embed="rId2"/>
          <a:stretch>
            <a:fillRect/>
          </a:stretch>
        </p:blipFill>
        <p:spPr>
          <a:xfrm>
            <a:off x="0" y="-665948"/>
            <a:ext cx="3256614" cy="360000"/>
          </a:xfrm>
          <a:prstGeom prst="rect">
            <a:avLst/>
          </a:prstGeom>
        </p:spPr>
      </p:pic>
      <p:pic>
        <p:nvPicPr>
          <p:cNvPr id="10" name="Picture 9">
            <a:extLst>
              <a:ext uri="{FF2B5EF4-FFF2-40B4-BE49-F238E27FC236}">
                <a16:creationId xmlns:a16="http://schemas.microsoft.com/office/drawing/2014/main" id="{3BA7B29A-4089-264C-99D2-AAD0FEB6822B}"/>
              </a:ext>
            </a:extLst>
          </p:cNvPr>
          <p:cNvPicPr>
            <a:picLocks noChangeAspect="1"/>
          </p:cNvPicPr>
          <p:nvPr userDrawn="1"/>
        </p:nvPicPr>
        <p:blipFill>
          <a:blip r:embed="rId3"/>
          <a:stretch>
            <a:fillRect/>
          </a:stretch>
        </p:blipFill>
        <p:spPr>
          <a:xfrm>
            <a:off x="3535162" y="-665948"/>
            <a:ext cx="2716614" cy="360000"/>
          </a:xfrm>
          <a:prstGeom prst="rect">
            <a:avLst/>
          </a:prstGeom>
        </p:spPr>
      </p:pic>
    </p:spTree>
    <p:extLst>
      <p:ext uri="{BB962C8B-B14F-4D97-AF65-F5344CB8AC3E}">
        <p14:creationId xmlns:p14="http://schemas.microsoft.com/office/powerpoint/2010/main" val="62660554"/>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cSld name="3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3A8F6-6714-554F-9BB8-F7397AAECE5A}"/>
              </a:ext>
            </a:extLst>
          </p:cNvPr>
          <p:cNvSpPr>
            <a:spLocks noGrp="1"/>
          </p:cNvSpPr>
          <p:nvPr>
            <p:ph type="title"/>
          </p:nvPr>
        </p:nvSpPr>
        <p:spPr>
          <a:xfrm>
            <a:off x="628650" y="365126"/>
            <a:ext cx="7886700" cy="1325563"/>
          </a:xfrm>
          <a:prstGeom prst="rect">
            <a:avLst/>
          </a:prstGeom>
        </p:spPr>
        <p:txBody>
          <a:bodyPr/>
          <a:lstStyle/>
          <a:p>
            <a:r>
              <a:rPr lang="en-GB"/>
              <a:t>Click to edit Master title style</a:t>
            </a:r>
            <a:endParaRPr lang="en-US"/>
          </a:p>
        </p:txBody>
      </p:sp>
    </p:spTree>
    <p:extLst>
      <p:ext uri="{BB962C8B-B14F-4D97-AF65-F5344CB8AC3E}">
        <p14:creationId xmlns:p14="http://schemas.microsoft.com/office/powerpoint/2010/main" val="25432593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One co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8" name="Content Placeholder 7"/>
          <p:cNvSpPr>
            <a:spLocks noGrp="1"/>
          </p:cNvSpPr>
          <p:nvPr>
            <p:ph sz="quarter" idx="10"/>
          </p:nvPr>
        </p:nvSpPr>
        <p:spPr>
          <a:xfrm>
            <a:off x="971550" y="1628776"/>
            <a:ext cx="7200900" cy="4464050"/>
          </a:xfrm>
        </p:spPr>
        <p:txBody>
          <a:bodyPr/>
          <a:lstStyle>
            <a:lvl1pPr marL="273050" indent="-273050">
              <a:buSzPct val="80000"/>
              <a:buFont typeface="Wingdings" panose="05000000000000000000" pitchFamily="2" charset="2"/>
              <a:buChar char=""/>
              <a:defRPr sz="1800"/>
            </a:lvl1pPr>
            <a:lvl2pPr marL="531813" indent="-258763">
              <a:buSzPct val="80000"/>
              <a:buFont typeface="Wingdings" panose="05000000000000000000" pitchFamily="2" charset="2"/>
              <a:buChar char=""/>
              <a:defRPr sz="1800"/>
            </a:lvl2pPr>
            <a:lvl3pPr marL="804863" indent="-273050">
              <a:buSzPct val="80000"/>
              <a:buFont typeface="Wingdings" panose="05000000000000000000" pitchFamily="2" charset="2"/>
              <a:buChar char=""/>
              <a:defRPr sz="1800"/>
            </a:lvl3pPr>
            <a:lvl4pPr marL="1077913" indent="-273050">
              <a:buSzPct val="80000"/>
              <a:buFont typeface="Wingdings" panose="05000000000000000000" pitchFamily="2" charset="2"/>
              <a:buChar char=""/>
              <a:defRPr sz="1800"/>
            </a:lvl4pPr>
            <a:lvl5pPr marL="1350963" indent="-273050">
              <a:buSzPct val="80000"/>
              <a:buFont typeface="Wingdings" panose="05000000000000000000" pitchFamily="2" charset="2"/>
              <a:buChar cha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Placeholder 10"/>
          <p:cNvSpPr>
            <a:spLocks noGrp="1"/>
          </p:cNvSpPr>
          <p:nvPr>
            <p:ph type="body" sz="quarter" idx="12" hasCustomPrompt="1"/>
          </p:nvPr>
        </p:nvSpPr>
        <p:spPr>
          <a:xfrm>
            <a:off x="971550" y="981075"/>
            <a:ext cx="7200900" cy="576262"/>
          </a:xfrm>
        </p:spPr>
        <p:txBody>
          <a:bodyPr/>
          <a:lstStyle>
            <a:lvl1pPr marL="0" indent="0">
              <a:buNone/>
              <a:defRPr sz="2400">
                <a:solidFill>
                  <a:schemeClr val="tx2"/>
                </a:solidFill>
              </a:defRPr>
            </a:lvl1pPr>
            <a:lvl2pPr marL="0" indent="0">
              <a:buNone/>
              <a:defRPr sz="2400">
                <a:solidFill>
                  <a:schemeClr val="tx2"/>
                </a:solidFill>
              </a:defRPr>
            </a:lvl2pPr>
            <a:lvl3pPr marL="0" indent="0">
              <a:buNone/>
              <a:defRPr sz="2400">
                <a:solidFill>
                  <a:schemeClr val="tx2"/>
                </a:solidFill>
              </a:defRPr>
            </a:lvl3pPr>
            <a:lvl4pPr marL="0" indent="0">
              <a:buNone/>
              <a:defRPr sz="2400">
                <a:solidFill>
                  <a:schemeClr val="tx2"/>
                </a:solidFill>
              </a:defRPr>
            </a:lvl4pPr>
            <a:lvl5pPr marL="0" indent="0">
              <a:buNone/>
              <a:defRPr sz="2400">
                <a:solidFill>
                  <a:schemeClr val="tx2"/>
                </a:solidFill>
              </a:defRPr>
            </a:lvl5pPr>
          </a:lstStyle>
          <a:p>
            <a:pPr lvl="0"/>
            <a:r>
              <a:rPr lang="en-US" dirty="0"/>
              <a:t>Click to add subtitle</a:t>
            </a:r>
          </a:p>
        </p:txBody>
      </p:sp>
    </p:spTree>
    <p:extLst>
      <p:ext uri="{BB962C8B-B14F-4D97-AF65-F5344CB8AC3E}">
        <p14:creationId xmlns:p14="http://schemas.microsoft.com/office/powerpoint/2010/main" val="2999015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ub-Section Header blue">
    <p:bg>
      <p:bgPr>
        <a:solidFill>
          <a:srgbClr val="00AAE4"/>
        </a:solidFill>
        <a:effectLst/>
      </p:bgPr>
    </p:bg>
    <p:spTree>
      <p:nvGrpSpPr>
        <p:cNvPr id="1" name=""/>
        <p:cNvGrpSpPr/>
        <p:nvPr/>
      </p:nvGrpSpPr>
      <p:grpSpPr>
        <a:xfrm>
          <a:off x="0" y="0"/>
          <a:ext cx="0" cy="0"/>
          <a:chOff x="0" y="0"/>
          <a:chExt cx="0" cy="0"/>
        </a:xfrm>
      </p:grpSpPr>
      <p:sp>
        <p:nvSpPr>
          <p:cNvPr id="15" name="Rectangle 14"/>
          <p:cNvSpPr/>
          <p:nvPr userDrawn="1"/>
        </p:nvSpPr>
        <p:spPr>
          <a:xfrm>
            <a:off x="8736806" y="0"/>
            <a:ext cx="40719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8" name="Title 1"/>
          <p:cNvSpPr>
            <a:spLocks noGrp="1"/>
          </p:cNvSpPr>
          <p:nvPr>
            <p:ph type="ctrTitle" hasCustomPrompt="1"/>
          </p:nvPr>
        </p:nvSpPr>
        <p:spPr>
          <a:xfrm>
            <a:off x="1046560" y="1351800"/>
            <a:ext cx="4631531" cy="1688400"/>
          </a:xfrm>
        </p:spPr>
        <p:txBody>
          <a:bodyPr anchor="b"/>
          <a:lstStyle>
            <a:lvl1pPr algn="l">
              <a:lnSpc>
                <a:spcPct val="83000"/>
              </a:lnSpc>
              <a:defRPr sz="3000" b="0">
                <a:solidFill>
                  <a:schemeClr val="tx2"/>
                </a:solidFill>
                <a:latin typeface="+mn-lt"/>
              </a:defRPr>
            </a:lvl1pPr>
          </a:lstStyle>
          <a:p>
            <a:r>
              <a:rPr lang="en-US" dirty="0"/>
              <a:t>Click to edit title</a:t>
            </a:r>
            <a:endParaRPr lang="en-GB" dirty="0"/>
          </a:p>
        </p:txBody>
      </p:sp>
      <p:sp>
        <p:nvSpPr>
          <p:cNvPr id="12" name="Subtitle 2"/>
          <p:cNvSpPr>
            <a:spLocks noGrp="1"/>
          </p:cNvSpPr>
          <p:nvPr>
            <p:ph type="subTitle" idx="1"/>
          </p:nvPr>
        </p:nvSpPr>
        <p:spPr>
          <a:xfrm>
            <a:off x="1047601" y="3429000"/>
            <a:ext cx="4631531" cy="966660"/>
          </a:xfrm>
        </p:spPr>
        <p:txBody>
          <a:bodyPr/>
          <a:lstStyle>
            <a:lvl1pPr marL="0" indent="0" algn="l">
              <a:spcBef>
                <a:spcPts val="0"/>
              </a:spcBef>
              <a:buNone/>
              <a:defRPr sz="1500" b="0">
                <a:solidFill>
                  <a:schemeClr val="bg1"/>
                </a:solidFill>
              </a:defRPr>
            </a:lvl1pPr>
            <a:lvl2pPr marL="0" indent="0" algn="l">
              <a:buNone/>
              <a:defRPr sz="1500">
                <a:solidFill>
                  <a:schemeClr val="tx2"/>
                </a:solidFill>
              </a:defRPr>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a:p>
            <a:pPr lvl="1"/>
            <a:r>
              <a:rPr lang="en-US" dirty="0"/>
              <a:t>Level 2</a:t>
            </a:r>
            <a:endParaRPr lang="en-GB" dirty="0"/>
          </a:p>
        </p:txBody>
      </p:sp>
      <p:sp>
        <p:nvSpPr>
          <p:cNvPr id="3" name="Footer Placeholder 2"/>
          <p:cNvSpPr>
            <a:spLocks noGrp="1"/>
          </p:cNvSpPr>
          <p:nvPr>
            <p:ph type="ftr" sz="quarter" idx="11"/>
          </p:nvPr>
        </p:nvSpPr>
        <p:spPr/>
        <p:txBody>
          <a:bodyPr/>
          <a:lstStyle>
            <a:lvl1pPr>
              <a:defRPr>
                <a:solidFill>
                  <a:schemeClr val="tx2"/>
                </a:solidFill>
              </a:defRPr>
            </a:lvl1pPr>
          </a:lstStyle>
          <a:p>
            <a:r>
              <a:rPr lang="en-GB"/>
              <a:t>Document title</a:t>
            </a:r>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9C3ACAB3-CA36-4966-8A1D-076772D39D8D}" type="slidenum">
              <a:rPr lang="en-GB" smtClean="0"/>
              <a:pPr/>
              <a:t>‹#›</a:t>
            </a:fld>
            <a:endParaRPr lang="en-GB"/>
          </a:p>
        </p:txBody>
      </p:sp>
      <p:pic>
        <p:nvPicPr>
          <p:cNvPr id="11" name="Picture 10">
            <a:extLst>
              <a:ext uri="{FF2B5EF4-FFF2-40B4-BE49-F238E27FC236}">
                <a16:creationId xmlns:a16="http://schemas.microsoft.com/office/drawing/2014/main" id="{ED639728-9BB4-B64B-B1B4-4E1BF0715F54}"/>
              </a:ext>
            </a:extLst>
          </p:cNvPr>
          <p:cNvPicPr>
            <a:picLocks noChangeAspect="1"/>
          </p:cNvPicPr>
          <p:nvPr userDrawn="1"/>
        </p:nvPicPr>
        <p:blipFill>
          <a:blip r:embed="rId2"/>
          <a:stretch>
            <a:fillRect/>
          </a:stretch>
        </p:blipFill>
        <p:spPr>
          <a:xfrm>
            <a:off x="0" y="-665948"/>
            <a:ext cx="3256614" cy="360000"/>
          </a:xfrm>
          <a:prstGeom prst="rect">
            <a:avLst/>
          </a:prstGeom>
        </p:spPr>
      </p:pic>
      <p:pic>
        <p:nvPicPr>
          <p:cNvPr id="13" name="Picture 12">
            <a:extLst>
              <a:ext uri="{FF2B5EF4-FFF2-40B4-BE49-F238E27FC236}">
                <a16:creationId xmlns:a16="http://schemas.microsoft.com/office/drawing/2014/main" id="{AAF92B6D-C56B-1743-872E-B3D77AB50454}"/>
              </a:ext>
            </a:extLst>
          </p:cNvPr>
          <p:cNvPicPr>
            <a:picLocks noChangeAspect="1"/>
          </p:cNvPicPr>
          <p:nvPr userDrawn="1"/>
        </p:nvPicPr>
        <p:blipFill>
          <a:blip r:embed="rId3"/>
          <a:stretch>
            <a:fillRect/>
          </a:stretch>
        </p:blipFill>
        <p:spPr>
          <a:xfrm>
            <a:off x="3535162" y="-665948"/>
            <a:ext cx="2716614" cy="360000"/>
          </a:xfrm>
          <a:prstGeom prst="rect">
            <a:avLst/>
          </a:prstGeom>
        </p:spPr>
      </p:pic>
    </p:spTree>
    <p:extLst>
      <p:ext uri="{BB962C8B-B14F-4D97-AF65-F5344CB8AC3E}">
        <p14:creationId xmlns:p14="http://schemas.microsoft.com/office/powerpoint/2010/main" val="305698041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ub-Section Header white">
    <p:bg>
      <p:bgRef idx="1001">
        <a:schemeClr val="bg1"/>
      </p:bgRef>
    </p:bg>
    <p:spTree>
      <p:nvGrpSpPr>
        <p:cNvPr id="1" name=""/>
        <p:cNvGrpSpPr/>
        <p:nvPr/>
      </p:nvGrpSpPr>
      <p:grpSpPr>
        <a:xfrm>
          <a:off x="0" y="0"/>
          <a:ext cx="0" cy="0"/>
          <a:chOff x="0" y="0"/>
          <a:chExt cx="0" cy="0"/>
        </a:xfrm>
      </p:grpSpPr>
      <p:sp>
        <p:nvSpPr>
          <p:cNvPr id="15" name="Rectangle 14"/>
          <p:cNvSpPr/>
          <p:nvPr userDrawn="1"/>
        </p:nvSpPr>
        <p:spPr>
          <a:xfrm>
            <a:off x="8736806" y="0"/>
            <a:ext cx="407194" cy="6858000"/>
          </a:xfrm>
          <a:prstGeom prst="rect">
            <a:avLst/>
          </a:prstGeom>
          <a:solidFill>
            <a:srgbClr val="00A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8" name="Title 1"/>
          <p:cNvSpPr>
            <a:spLocks noGrp="1"/>
          </p:cNvSpPr>
          <p:nvPr>
            <p:ph type="ctrTitle" hasCustomPrompt="1"/>
          </p:nvPr>
        </p:nvSpPr>
        <p:spPr>
          <a:xfrm>
            <a:off x="1047600" y="1351800"/>
            <a:ext cx="4863703" cy="1688400"/>
          </a:xfrm>
        </p:spPr>
        <p:txBody>
          <a:bodyPr anchor="b"/>
          <a:lstStyle>
            <a:lvl1pPr algn="l">
              <a:lnSpc>
                <a:spcPct val="83000"/>
              </a:lnSpc>
              <a:defRPr sz="3000" b="0">
                <a:solidFill>
                  <a:schemeClr val="tx2"/>
                </a:solidFill>
                <a:latin typeface="+mn-lt"/>
              </a:defRPr>
            </a:lvl1pPr>
          </a:lstStyle>
          <a:p>
            <a:r>
              <a:rPr lang="en-US" dirty="0"/>
              <a:t>Click to edit title</a:t>
            </a:r>
            <a:endParaRPr lang="en-GB" dirty="0"/>
          </a:p>
        </p:txBody>
      </p:sp>
      <p:sp>
        <p:nvSpPr>
          <p:cNvPr id="12" name="Subtitle 2"/>
          <p:cNvSpPr>
            <a:spLocks noGrp="1"/>
          </p:cNvSpPr>
          <p:nvPr>
            <p:ph type="subTitle" idx="1"/>
          </p:nvPr>
        </p:nvSpPr>
        <p:spPr>
          <a:xfrm>
            <a:off x="1047600" y="3429000"/>
            <a:ext cx="4863703" cy="966660"/>
          </a:xfrm>
        </p:spPr>
        <p:txBody>
          <a:bodyPr/>
          <a:lstStyle>
            <a:lvl1pPr marL="0" indent="0" algn="l">
              <a:spcBef>
                <a:spcPts val="0"/>
              </a:spcBef>
              <a:buNone/>
              <a:defRPr sz="1500" b="0">
                <a:solidFill>
                  <a:srgbClr val="00AAE4"/>
                </a:solidFill>
              </a:defRPr>
            </a:lvl1pPr>
            <a:lvl2pPr marL="0" indent="0" algn="l">
              <a:buNone/>
              <a:defRPr sz="1500">
                <a:solidFill>
                  <a:schemeClr val="tx2"/>
                </a:solidFill>
              </a:defRPr>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a:p>
            <a:pPr lvl="1"/>
            <a:r>
              <a:rPr lang="en-US" dirty="0"/>
              <a:t>Level 2</a:t>
            </a:r>
            <a:endParaRPr lang="en-GB" dirty="0"/>
          </a:p>
        </p:txBody>
      </p:sp>
      <p:sp>
        <p:nvSpPr>
          <p:cNvPr id="3" name="Footer Placeholder 2"/>
          <p:cNvSpPr>
            <a:spLocks noGrp="1"/>
          </p:cNvSpPr>
          <p:nvPr>
            <p:ph type="ftr" sz="quarter" idx="11"/>
          </p:nvPr>
        </p:nvSpPr>
        <p:spPr/>
        <p:txBody>
          <a:bodyPr/>
          <a:lstStyle/>
          <a:p>
            <a:r>
              <a:rPr lang="en-GB"/>
              <a:t>Document title</a:t>
            </a:r>
          </a:p>
        </p:txBody>
      </p:sp>
      <p:sp>
        <p:nvSpPr>
          <p:cNvPr id="4" name="Slide Number Placeholder 3"/>
          <p:cNvSpPr>
            <a:spLocks noGrp="1"/>
          </p:cNvSpPr>
          <p:nvPr>
            <p:ph type="sldNum" sz="quarter" idx="12"/>
          </p:nvPr>
        </p:nvSpPr>
        <p:spPr/>
        <p:txBody>
          <a:bodyPr/>
          <a:lstStyle/>
          <a:p>
            <a:fld id="{9C3ACAB3-CA36-4966-8A1D-076772D39D8D}" type="slidenum">
              <a:rPr lang="en-GB" smtClean="0"/>
              <a:pPr/>
              <a:t>‹#›</a:t>
            </a:fld>
            <a:endParaRPr lang="en-GB"/>
          </a:p>
        </p:txBody>
      </p:sp>
      <p:pic>
        <p:nvPicPr>
          <p:cNvPr id="9" name="Picture 8">
            <a:extLst>
              <a:ext uri="{FF2B5EF4-FFF2-40B4-BE49-F238E27FC236}">
                <a16:creationId xmlns:a16="http://schemas.microsoft.com/office/drawing/2014/main" id="{47FF64BB-8BD7-0D43-A51A-46AC7F88067F}"/>
              </a:ext>
            </a:extLst>
          </p:cNvPr>
          <p:cNvPicPr>
            <a:picLocks noChangeAspect="1"/>
          </p:cNvPicPr>
          <p:nvPr userDrawn="1"/>
        </p:nvPicPr>
        <p:blipFill>
          <a:blip r:embed="rId2"/>
          <a:stretch>
            <a:fillRect/>
          </a:stretch>
        </p:blipFill>
        <p:spPr>
          <a:xfrm>
            <a:off x="0" y="-665948"/>
            <a:ext cx="3256614" cy="360000"/>
          </a:xfrm>
          <a:prstGeom prst="rect">
            <a:avLst/>
          </a:prstGeom>
        </p:spPr>
      </p:pic>
      <p:pic>
        <p:nvPicPr>
          <p:cNvPr id="10" name="Picture 9">
            <a:extLst>
              <a:ext uri="{FF2B5EF4-FFF2-40B4-BE49-F238E27FC236}">
                <a16:creationId xmlns:a16="http://schemas.microsoft.com/office/drawing/2014/main" id="{274E0268-59D2-AF40-8E47-112E1118A2CC}"/>
              </a:ext>
            </a:extLst>
          </p:cNvPr>
          <p:cNvPicPr>
            <a:picLocks noChangeAspect="1"/>
          </p:cNvPicPr>
          <p:nvPr userDrawn="1"/>
        </p:nvPicPr>
        <p:blipFill>
          <a:blip r:embed="rId3"/>
          <a:stretch>
            <a:fillRect/>
          </a:stretch>
        </p:blipFill>
        <p:spPr>
          <a:xfrm>
            <a:off x="3535162" y="-665948"/>
            <a:ext cx="2716614" cy="360000"/>
          </a:xfrm>
          <a:prstGeom prst="rect">
            <a:avLst/>
          </a:prstGeom>
        </p:spPr>
      </p:pic>
    </p:spTree>
    <p:extLst>
      <p:ext uri="{BB962C8B-B14F-4D97-AF65-F5344CB8AC3E}">
        <p14:creationId xmlns:p14="http://schemas.microsoft.com/office/powerpoint/2010/main" val="350387587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5048" y="542926"/>
            <a:ext cx="7986712" cy="881063"/>
          </a:xfrm>
        </p:spPr>
        <p:txBody>
          <a:bodyPr/>
          <a:lstStyle>
            <a:lvl1pPr>
              <a:defRPr sz="2850">
                <a:solidFill>
                  <a:srgbClr val="00AAE4"/>
                </a:solidFill>
              </a:defRPr>
            </a:lvl1pPr>
          </a:lstStyle>
          <a:p>
            <a:r>
              <a:rPr lang="en-US" dirty="0"/>
              <a:t>Click to edit title style</a:t>
            </a:r>
            <a:endParaRPr lang="en-GB" dirty="0"/>
          </a:p>
        </p:txBody>
      </p:sp>
      <p:sp>
        <p:nvSpPr>
          <p:cNvPr id="5" name="Footer Placeholder 4"/>
          <p:cNvSpPr>
            <a:spLocks noGrp="1"/>
          </p:cNvSpPr>
          <p:nvPr>
            <p:ph type="ftr" sz="quarter" idx="11"/>
          </p:nvPr>
        </p:nvSpPr>
        <p:spPr/>
        <p:txBody>
          <a:bodyPr/>
          <a:lstStyle/>
          <a:p>
            <a:r>
              <a:rPr lang="en-GB">
                <a:solidFill>
                  <a:srgbClr val="231F20"/>
                </a:solidFill>
              </a:rPr>
              <a:t>Document title</a:t>
            </a:r>
          </a:p>
        </p:txBody>
      </p:sp>
      <p:sp>
        <p:nvSpPr>
          <p:cNvPr id="6" name="Slide Number Placeholder 5"/>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7" name="Content Placeholder 2"/>
          <p:cNvSpPr>
            <a:spLocks noGrp="1"/>
          </p:cNvSpPr>
          <p:nvPr>
            <p:ph idx="1"/>
          </p:nvPr>
        </p:nvSpPr>
        <p:spPr>
          <a:xfrm>
            <a:off x="375046" y="1808164"/>
            <a:ext cx="7986713" cy="4083050"/>
          </a:xfrm>
        </p:spPr>
        <p:txBody>
          <a:bodyPr/>
          <a:lstStyle>
            <a:lvl1pPr marL="702469" indent="-702469">
              <a:lnSpc>
                <a:spcPct val="100000"/>
              </a:lnSpc>
              <a:spcBef>
                <a:spcPts val="450"/>
              </a:spcBef>
              <a:spcAft>
                <a:spcPts val="0"/>
              </a:spcAft>
              <a:buClr>
                <a:srgbClr val="00AAE4"/>
              </a:buClr>
              <a:buFont typeface="+mj-lt"/>
              <a:buAutoNum type="arabicPeriod"/>
              <a:tabLst>
                <a:tab pos="700088" algn="l"/>
                <a:tab pos="7672388" algn="r"/>
              </a:tabLst>
              <a:defRPr sz="1800" b="0">
                <a:solidFill>
                  <a:schemeClr val="tx2"/>
                </a:solidFill>
              </a:defRPr>
            </a:lvl1pPr>
            <a:lvl2pPr marL="703660" indent="0">
              <a:spcBef>
                <a:spcPts val="450"/>
              </a:spcBef>
              <a:spcAft>
                <a:spcPts val="0"/>
              </a:spcAft>
              <a:buClr>
                <a:schemeClr val="tx2"/>
              </a:buClr>
              <a:buFont typeface="+mj-lt"/>
              <a:buNone/>
              <a:tabLst>
                <a:tab pos="702469" algn="l"/>
                <a:tab pos="7672388" algn="r"/>
              </a:tabLst>
              <a:defRPr sz="1650" b="0">
                <a:solidFill>
                  <a:srgbClr val="00AAE4"/>
                </a:solidFill>
              </a:defRPr>
            </a:lvl2pPr>
            <a:lvl3pPr marL="809625" indent="-100013">
              <a:tabLst>
                <a:tab pos="7672388" algn="r"/>
              </a:tabLst>
              <a:defRPr sz="1650" b="0">
                <a:solidFill>
                  <a:schemeClr val="tx1"/>
                </a:solidFill>
              </a:defRPr>
            </a:lvl3pPr>
            <a:lvl4pPr marL="942975" indent="-133350">
              <a:tabLst>
                <a:tab pos="7672388" algn="r"/>
              </a:tabLst>
              <a:defRPr sz="1500" b="0">
                <a:solidFill>
                  <a:schemeClr val="tx1"/>
                </a:solidFill>
              </a:defRPr>
            </a:lvl4pPr>
            <a:lvl5pPr marL="1076325" indent="-133350">
              <a:tabLst>
                <a:tab pos="7672388" algn="r"/>
              </a:tabLst>
              <a:defRPr sz="1350" b="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Text Placeholder 8">
            <a:extLst>
              <a:ext uri="{FF2B5EF4-FFF2-40B4-BE49-F238E27FC236}">
                <a16:creationId xmlns:a16="http://schemas.microsoft.com/office/drawing/2014/main" id="{1C5C25B3-C285-754B-894D-92868F2A10AA}"/>
              </a:ext>
            </a:extLst>
          </p:cNvPr>
          <p:cNvSpPr>
            <a:spLocks noGrp="1"/>
          </p:cNvSpPr>
          <p:nvPr>
            <p:ph type="body" sz="quarter" idx="13"/>
          </p:nvPr>
        </p:nvSpPr>
        <p:spPr>
          <a:xfrm>
            <a:off x="375046" y="1132574"/>
            <a:ext cx="7986712"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379539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1800"/>
            </a:lvl1pPr>
            <a:lvl2pPr>
              <a:defRPr sz="1800"/>
            </a:lvl2pPr>
            <a:lvl3pPr>
              <a:defRPr sz="1800"/>
            </a:lvl3pPr>
            <a:lvl4pPr>
              <a:defRPr sz="1500"/>
            </a:lvl4pPr>
            <a:lvl5pPr>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p:txBody>
          <a:bodyPr/>
          <a:lstStyle/>
          <a:p>
            <a:r>
              <a:rPr lang="en-GB">
                <a:solidFill>
                  <a:srgbClr val="231F20"/>
                </a:solidFill>
              </a:rPr>
              <a:t>Document title</a:t>
            </a:r>
          </a:p>
        </p:txBody>
      </p:sp>
      <p:sp>
        <p:nvSpPr>
          <p:cNvPr id="6" name="Slide Number Placeholder 5"/>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8" name="Title 1">
            <a:extLst>
              <a:ext uri="{FF2B5EF4-FFF2-40B4-BE49-F238E27FC236}">
                <a16:creationId xmlns:a16="http://schemas.microsoft.com/office/drawing/2014/main" id="{A6598FDF-D137-4741-985F-F5534D58C6C0}"/>
              </a:ext>
            </a:extLst>
          </p:cNvPr>
          <p:cNvSpPr>
            <a:spLocks noGrp="1"/>
          </p:cNvSpPr>
          <p:nvPr>
            <p:ph type="title" hasCustomPrompt="1"/>
          </p:nvPr>
        </p:nvSpPr>
        <p:spPr>
          <a:xfrm>
            <a:off x="375048" y="542926"/>
            <a:ext cx="7986712" cy="881063"/>
          </a:xfrm>
        </p:spPr>
        <p:txBody>
          <a:bodyPr/>
          <a:lstStyle>
            <a:lvl1pPr>
              <a:defRPr>
                <a:solidFill>
                  <a:srgbClr val="00AAE4"/>
                </a:solidFill>
              </a:defRPr>
            </a:lvl1pPr>
          </a:lstStyle>
          <a:p>
            <a:r>
              <a:rPr lang="en-US" dirty="0"/>
              <a:t>Click to edit title style</a:t>
            </a:r>
            <a:endParaRPr lang="en-GB" dirty="0"/>
          </a:p>
        </p:txBody>
      </p:sp>
      <p:sp>
        <p:nvSpPr>
          <p:cNvPr id="9" name="Text Placeholder 8">
            <a:extLst>
              <a:ext uri="{FF2B5EF4-FFF2-40B4-BE49-F238E27FC236}">
                <a16:creationId xmlns:a16="http://schemas.microsoft.com/office/drawing/2014/main" id="{0CCE11F3-8BE9-7D4B-9CF3-C0C06B4AA936}"/>
              </a:ext>
            </a:extLst>
          </p:cNvPr>
          <p:cNvSpPr>
            <a:spLocks noGrp="1"/>
          </p:cNvSpPr>
          <p:nvPr>
            <p:ph type="body" sz="quarter" idx="13"/>
          </p:nvPr>
        </p:nvSpPr>
        <p:spPr>
          <a:xfrm>
            <a:off x="375046" y="1132574"/>
            <a:ext cx="7986712"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341816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GB">
                <a:solidFill>
                  <a:srgbClr val="231F20"/>
                </a:solidFill>
              </a:rPr>
              <a:t>Document title</a:t>
            </a:r>
          </a:p>
        </p:txBody>
      </p:sp>
      <p:sp>
        <p:nvSpPr>
          <p:cNvPr id="7" name="Slide Number Placeholder 6"/>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9" name="Content Placeholder 8"/>
          <p:cNvSpPr>
            <a:spLocks noGrp="1"/>
          </p:cNvSpPr>
          <p:nvPr>
            <p:ph sz="quarter" idx="13"/>
          </p:nvPr>
        </p:nvSpPr>
        <p:spPr>
          <a:xfrm>
            <a:off x="375048" y="1808163"/>
            <a:ext cx="3945730" cy="4083050"/>
          </a:xfrm>
        </p:spPr>
        <p:txBody>
          <a:bodyPr/>
          <a:lstStyle>
            <a:lvl1pPr>
              <a:defRPr sz="1800"/>
            </a:lvl1pPr>
            <a:lvl2pPr>
              <a:defRPr sz="1800"/>
            </a:lvl2pPr>
            <a:lvl3pPr>
              <a:defRPr sz="1800"/>
            </a:lvl3pPr>
            <a:lvl4pPr>
              <a:defRPr sz="1500"/>
            </a:lvl4pPr>
            <a:lvl5pPr>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8"/>
          <p:cNvSpPr>
            <a:spLocks noGrp="1"/>
          </p:cNvSpPr>
          <p:nvPr>
            <p:ph sz="quarter" idx="14"/>
          </p:nvPr>
        </p:nvSpPr>
        <p:spPr>
          <a:xfrm>
            <a:off x="4416029" y="1808163"/>
            <a:ext cx="3945730" cy="4083050"/>
          </a:xfrm>
        </p:spPr>
        <p:txBody>
          <a:bodyPr/>
          <a:lstStyle>
            <a:lvl1pPr>
              <a:defRPr sz="1800"/>
            </a:lvl1pPr>
            <a:lvl2pPr>
              <a:defRPr sz="1800"/>
            </a:lvl2pPr>
            <a:lvl3pPr>
              <a:defRPr sz="1800"/>
            </a:lvl3pPr>
            <a:lvl4pPr>
              <a:defRPr sz="1500"/>
            </a:lvl4pPr>
            <a:lvl5pPr>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Title 1">
            <a:extLst>
              <a:ext uri="{FF2B5EF4-FFF2-40B4-BE49-F238E27FC236}">
                <a16:creationId xmlns:a16="http://schemas.microsoft.com/office/drawing/2014/main" id="{BBB32E74-6874-4445-9EC9-0E0CD5D6594D}"/>
              </a:ext>
            </a:extLst>
          </p:cNvPr>
          <p:cNvSpPr>
            <a:spLocks noGrp="1"/>
          </p:cNvSpPr>
          <p:nvPr>
            <p:ph type="title" hasCustomPrompt="1"/>
          </p:nvPr>
        </p:nvSpPr>
        <p:spPr>
          <a:xfrm>
            <a:off x="375048" y="542926"/>
            <a:ext cx="7986712" cy="881063"/>
          </a:xfrm>
        </p:spPr>
        <p:txBody>
          <a:bodyPr/>
          <a:lstStyle>
            <a:lvl1pPr>
              <a:defRPr>
                <a:solidFill>
                  <a:srgbClr val="00AAE4"/>
                </a:solidFill>
              </a:defRPr>
            </a:lvl1pPr>
          </a:lstStyle>
          <a:p>
            <a:r>
              <a:rPr lang="en-US" dirty="0"/>
              <a:t>Click to edit title style</a:t>
            </a:r>
            <a:endParaRPr lang="en-GB" dirty="0"/>
          </a:p>
        </p:txBody>
      </p:sp>
      <p:sp>
        <p:nvSpPr>
          <p:cNvPr id="14" name="Text Placeholder 8">
            <a:extLst>
              <a:ext uri="{FF2B5EF4-FFF2-40B4-BE49-F238E27FC236}">
                <a16:creationId xmlns:a16="http://schemas.microsoft.com/office/drawing/2014/main" id="{9363E59D-6970-3D46-A776-F21C44B4F95E}"/>
              </a:ext>
            </a:extLst>
          </p:cNvPr>
          <p:cNvSpPr>
            <a:spLocks noGrp="1"/>
          </p:cNvSpPr>
          <p:nvPr>
            <p:ph type="body" sz="quarter" idx="15"/>
          </p:nvPr>
        </p:nvSpPr>
        <p:spPr>
          <a:xfrm>
            <a:off x="375046" y="1132574"/>
            <a:ext cx="7986712"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1157446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image">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GB">
                <a:solidFill>
                  <a:srgbClr val="231F20"/>
                </a:solidFill>
              </a:rPr>
              <a:t>Document title</a:t>
            </a:r>
          </a:p>
        </p:txBody>
      </p:sp>
      <p:sp>
        <p:nvSpPr>
          <p:cNvPr id="7" name="Slide Number Placeholder 6"/>
          <p:cNvSpPr>
            <a:spLocks noGrp="1"/>
          </p:cNvSpPr>
          <p:nvPr>
            <p:ph type="sldNum" sz="quarter" idx="12"/>
          </p:nvPr>
        </p:nvSpPr>
        <p:spPr/>
        <p:txBody>
          <a:bodyPr/>
          <a:lstStyle/>
          <a:p>
            <a:fld id="{9C3ACAB3-CA36-4966-8A1D-076772D39D8D}" type="slidenum">
              <a:rPr lang="en-GB" smtClean="0">
                <a:solidFill>
                  <a:srgbClr val="231F20"/>
                </a:solidFill>
              </a:rPr>
              <a:pPr/>
              <a:t>‹#›</a:t>
            </a:fld>
            <a:endParaRPr lang="en-GB">
              <a:solidFill>
                <a:srgbClr val="231F20"/>
              </a:solidFill>
            </a:endParaRPr>
          </a:p>
        </p:txBody>
      </p:sp>
      <p:sp>
        <p:nvSpPr>
          <p:cNvPr id="9" name="Content Placeholder 8"/>
          <p:cNvSpPr>
            <a:spLocks noGrp="1"/>
          </p:cNvSpPr>
          <p:nvPr>
            <p:ph sz="quarter" idx="13"/>
          </p:nvPr>
        </p:nvSpPr>
        <p:spPr>
          <a:xfrm>
            <a:off x="375048" y="1808163"/>
            <a:ext cx="3962660" cy="4083050"/>
          </a:xfrm>
        </p:spPr>
        <p:txBody>
          <a:bodyPr/>
          <a:lstStyle>
            <a:lvl1pPr>
              <a:defRPr sz="1800"/>
            </a:lvl1pPr>
            <a:lvl2pPr>
              <a:defRPr sz="1800"/>
            </a:lvl2pPr>
            <a:lvl3pPr>
              <a:defRPr sz="1800"/>
            </a:lvl3pPr>
            <a:lvl4pPr>
              <a:defRPr sz="1500"/>
            </a:lvl4pPr>
            <a:lvl5pPr>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Picture Placeholder 2"/>
          <p:cNvSpPr>
            <a:spLocks noGrp="1"/>
          </p:cNvSpPr>
          <p:nvPr>
            <p:ph type="pic" sz="quarter" idx="17"/>
          </p:nvPr>
        </p:nvSpPr>
        <p:spPr>
          <a:xfrm>
            <a:off x="4414627" y="1808163"/>
            <a:ext cx="3947133" cy="4083050"/>
          </a:xfrm>
        </p:spPr>
        <p:txBody>
          <a:bodyPr/>
          <a:lstStyle/>
          <a:p>
            <a:endParaRPr lang="en-GB" dirty="0"/>
          </a:p>
        </p:txBody>
      </p:sp>
      <p:sp>
        <p:nvSpPr>
          <p:cNvPr id="13" name="Title 1">
            <a:extLst>
              <a:ext uri="{FF2B5EF4-FFF2-40B4-BE49-F238E27FC236}">
                <a16:creationId xmlns:a16="http://schemas.microsoft.com/office/drawing/2014/main" id="{3F381F2B-7609-D349-9E0C-4DFBC850C5E8}"/>
              </a:ext>
            </a:extLst>
          </p:cNvPr>
          <p:cNvSpPr>
            <a:spLocks noGrp="1"/>
          </p:cNvSpPr>
          <p:nvPr>
            <p:ph type="title" hasCustomPrompt="1"/>
          </p:nvPr>
        </p:nvSpPr>
        <p:spPr>
          <a:xfrm>
            <a:off x="375048" y="542926"/>
            <a:ext cx="7986712" cy="881063"/>
          </a:xfrm>
        </p:spPr>
        <p:txBody>
          <a:bodyPr/>
          <a:lstStyle>
            <a:lvl1pPr>
              <a:defRPr>
                <a:solidFill>
                  <a:srgbClr val="00AAE4"/>
                </a:solidFill>
              </a:defRPr>
            </a:lvl1pPr>
          </a:lstStyle>
          <a:p>
            <a:r>
              <a:rPr lang="en-US" dirty="0"/>
              <a:t>Click to edit title style</a:t>
            </a:r>
            <a:endParaRPr lang="en-GB" dirty="0"/>
          </a:p>
        </p:txBody>
      </p:sp>
      <p:sp>
        <p:nvSpPr>
          <p:cNvPr id="14" name="Text Placeholder 8">
            <a:extLst>
              <a:ext uri="{FF2B5EF4-FFF2-40B4-BE49-F238E27FC236}">
                <a16:creationId xmlns:a16="http://schemas.microsoft.com/office/drawing/2014/main" id="{5D29E034-9799-EF4E-BA50-22FC50C68362}"/>
              </a:ext>
            </a:extLst>
          </p:cNvPr>
          <p:cNvSpPr>
            <a:spLocks noGrp="1"/>
          </p:cNvSpPr>
          <p:nvPr>
            <p:ph type="body" sz="quarter" idx="18"/>
          </p:nvPr>
        </p:nvSpPr>
        <p:spPr>
          <a:xfrm>
            <a:off x="375046" y="1132574"/>
            <a:ext cx="7986712" cy="291414"/>
          </a:xfrm>
        </p:spPr>
        <p:txBody>
          <a:bodyPr/>
          <a:lstStyle>
            <a:lvl1pPr>
              <a:defRPr sz="1800">
                <a:latin typeface="+mn-lt"/>
              </a:defRPr>
            </a:lvl1pPr>
          </a:lstStyle>
          <a:p>
            <a:pPr lvl="0"/>
            <a:r>
              <a:rPr lang="en-US" dirty="0"/>
              <a:t>Click to edit Master text styles</a:t>
            </a:r>
          </a:p>
        </p:txBody>
      </p:sp>
    </p:spTree>
    <p:extLst>
      <p:ext uri="{BB962C8B-B14F-4D97-AF65-F5344CB8AC3E}">
        <p14:creationId xmlns:p14="http://schemas.microsoft.com/office/powerpoint/2010/main" val="316098014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image" Target="../media/image2.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5048" y="542926"/>
            <a:ext cx="7986712" cy="881063"/>
          </a:xfrm>
          <a:prstGeom prst="rect">
            <a:avLst/>
          </a:prstGeom>
        </p:spPr>
        <p:txBody>
          <a:bodyPr vert="horz" lIns="0" tIns="0" rIns="0" bIns="0" rtlCol="0" anchor="t" anchorCtr="0">
            <a:noAutofit/>
          </a:bodyPr>
          <a:lstStyle/>
          <a:p>
            <a:r>
              <a:rPr lang="en-US" dirty="0"/>
              <a:t>Click to edit title style</a:t>
            </a:r>
            <a:endParaRPr lang="en-GB" dirty="0"/>
          </a:p>
        </p:txBody>
      </p:sp>
      <p:sp>
        <p:nvSpPr>
          <p:cNvPr id="9" name="Rectangle 8"/>
          <p:cNvSpPr/>
          <p:nvPr userDrawn="1"/>
        </p:nvSpPr>
        <p:spPr>
          <a:xfrm>
            <a:off x="8739000" y="0"/>
            <a:ext cx="405000" cy="6858000"/>
          </a:xfrm>
          <a:prstGeom prst="rect">
            <a:avLst/>
          </a:prstGeom>
          <a:solidFill>
            <a:srgbClr val="00A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grpSp>
        <p:nvGrpSpPr>
          <p:cNvPr id="53" name="Group 52" hidden="1"/>
          <p:cNvGrpSpPr/>
          <p:nvPr userDrawn="1"/>
        </p:nvGrpSpPr>
        <p:grpSpPr>
          <a:xfrm>
            <a:off x="375047" y="-209550"/>
            <a:ext cx="8393906" cy="108000"/>
            <a:chOff x="500063" y="-209550"/>
            <a:chExt cx="11191874" cy="476250"/>
          </a:xfrm>
        </p:grpSpPr>
        <p:cxnSp>
          <p:nvCxnSpPr>
            <p:cNvPr id="16" name="Straight Connector 15"/>
            <p:cNvCxnSpPr/>
            <p:nvPr userDrawn="1"/>
          </p:nvCxnSpPr>
          <p:spPr>
            <a:xfrm>
              <a:off x="500063"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9" name="Group 18"/>
            <p:cNvGrpSpPr/>
            <p:nvPr userDrawn="1"/>
          </p:nvGrpSpPr>
          <p:grpSpPr>
            <a:xfrm>
              <a:off x="1376693" y="-209550"/>
              <a:ext cx="61119" cy="476250"/>
              <a:chOff x="1366837" y="-209550"/>
              <a:chExt cx="61119" cy="476250"/>
            </a:xfrm>
          </p:grpSpPr>
          <p:cxnSp>
            <p:nvCxnSpPr>
              <p:cNvPr id="17" name="Straight Connector 16"/>
              <p:cNvCxnSpPr/>
              <p:nvPr userDrawn="1"/>
            </p:nvCxnSpPr>
            <p:spPr>
              <a:xfrm>
                <a:off x="1366837"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1427956"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userDrawn="1"/>
          </p:nvGrpSpPr>
          <p:grpSpPr>
            <a:xfrm>
              <a:off x="2314442" y="-209550"/>
              <a:ext cx="61119" cy="476250"/>
              <a:chOff x="1366837" y="-209550"/>
              <a:chExt cx="61119" cy="476250"/>
            </a:xfrm>
          </p:grpSpPr>
          <p:cxnSp>
            <p:nvCxnSpPr>
              <p:cNvPr id="21" name="Straight Connector 20"/>
              <p:cNvCxnSpPr/>
              <p:nvPr userDrawn="1"/>
            </p:nvCxnSpPr>
            <p:spPr>
              <a:xfrm>
                <a:off x="1366837"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1427956"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3" name="Group 22"/>
            <p:cNvGrpSpPr/>
            <p:nvPr userDrawn="1"/>
          </p:nvGrpSpPr>
          <p:grpSpPr>
            <a:xfrm>
              <a:off x="3252191" y="-209550"/>
              <a:ext cx="61119" cy="476250"/>
              <a:chOff x="1366837" y="-209550"/>
              <a:chExt cx="61119" cy="476250"/>
            </a:xfrm>
          </p:grpSpPr>
          <p:cxnSp>
            <p:nvCxnSpPr>
              <p:cNvPr id="24" name="Straight Connector 23"/>
              <p:cNvCxnSpPr/>
              <p:nvPr userDrawn="1"/>
            </p:nvCxnSpPr>
            <p:spPr>
              <a:xfrm>
                <a:off x="1366837"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1427956"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userDrawn="1"/>
          </p:nvGrpSpPr>
          <p:grpSpPr>
            <a:xfrm>
              <a:off x="4189940" y="-209550"/>
              <a:ext cx="61119" cy="476250"/>
              <a:chOff x="1366837" y="-209550"/>
              <a:chExt cx="61119" cy="476250"/>
            </a:xfrm>
          </p:grpSpPr>
          <p:cxnSp>
            <p:nvCxnSpPr>
              <p:cNvPr id="27" name="Straight Connector 26"/>
              <p:cNvCxnSpPr/>
              <p:nvPr userDrawn="1"/>
            </p:nvCxnSpPr>
            <p:spPr>
              <a:xfrm>
                <a:off x="1366837"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a:off x="1427956"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Group 28"/>
            <p:cNvGrpSpPr/>
            <p:nvPr userDrawn="1"/>
          </p:nvGrpSpPr>
          <p:grpSpPr>
            <a:xfrm>
              <a:off x="5127689" y="-209550"/>
              <a:ext cx="61119" cy="476250"/>
              <a:chOff x="1366837" y="-209550"/>
              <a:chExt cx="61119" cy="476250"/>
            </a:xfrm>
          </p:grpSpPr>
          <p:cxnSp>
            <p:nvCxnSpPr>
              <p:cNvPr id="30" name="Straight Connector 29"/>
              <p:cNvCxnSpPr/>
              <p:nvPr userDrawn="1"/>
            </p:nvCxnSpPr>
            <p:spPr>
              <a:xfrm>
                <a:off x="1366837"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a:off x="1427956"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userDrawn="1"/>
          </p:nvGrpSpPr>
          <p:grpSpPr>
            <a:xfrm>
              <a:off x="6065438" y="-209550"/>
              <a:ext cx="61119" cy="476250"/>
              <a:chOff x="1366837" y="-209550"/>
              <a:chExt cx="61119" cy="476250"/>
            </a:xfrm>
          </p:grpSpPr>
          <p:cxnSp>
            <p:nvCxnSpPr>
              <p:cNvPr id="33" name="Straight Connector 32"/>
              <p:cNvCxnSpPr/>
              <p:nvPr userDrawn="1"/>
            </p:nvCxnSpPr>
            <p:spPr>
              <a:xfrm>
                <a:off x="1366837"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a:off x="1427956"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Group 34"/>
            <p:cNvGrpSpPr/>
            <p:nvPr userDrawn="1"/>
          </p:nvGrpSpPr>
          <p:grpSpPr>
            <a:xfrm>
              <a:off x="7003187" y="-209550"/>
              <a:ext cx="61119" cy="476250"/>
              <a:chOff x="1366837" y="-209550"/>
              <a:chExt cx="61119" cy="476250"/>
            </a:xfrm>
          </p:grpSpPr>
          <p:cxnSp>
            <p:nvCxnSpPr>
              <p:cNvPr id="36" name="Straight Connector 35"/>
              <p:cNvCxnSpPr/>
              <p:nvPr userDrawn="1"/>
            </p:nvCxnSpPr>
            <p:spPr>
              <a:xfrm>
                <a:off x="1366837"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userDrawn="1"/>
            </p:nvCxnSpPr>
            <p:spPr>
              <a:xfrm>
                <a:off x="1427956"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userDrawn="1"/>
          </p:nvGrpSpPr>
          <p:grpSpPr>
            <a:xfrm>
              <a:off x="7940936" y="-209550"/>
              <a:ext cx="61119" cy="476250"/>
              <a:chOff x="1366837" y="-209550"/>
              <a:chExt cx="61119" cy="476250"/>
            </a:xfrm>
          </p:grpSpPr>
          <p:cxnSp>
            <p:nvCxnSpPr>
              <p:cNvPr id="39" name="Straight Connector 38"/>
              <p:cNvCxnSpPr/>
              <p:nvPr userDrawn="1"/>
            </p:nvCxnSpPr>
            <p:spPr>
              <a:xfrm>
                <a:off x="1366837"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userDrawn="1"/>
            </p:nvCxnSpPr>
            <p:spPr>
              <a:xfrm>
                <a:off x="1427956"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userDrawn="1"/>
          </p:nvGrpSpPr>
          <p:grpSpPr>
            <a:xfrm>
              <a:off x="8878685" y="-209550"/>
              <a:ext cx="61119" cy="476250"/>
              <a:chOff x="1366837" y="-209550"/>
              <a:chExt cx="61119" cy="476250"/>
            </a:xfrm>
          </p:grpSpPr>
          <p:cxnSp>
            <p:nvCxnSpPr>
              <p:cNvPr id="42" name="Straight Connector 41"/>
              <p:cNvCxnSpPr/>
              <p:nvPr userDrawn="1"/>
            </p:nvCxnSpPr>
            <p:spPr>
              <a:xfrm>
                <a:off x="1366837"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userDrawn="1"/>
            </p:nvCxnSpPr>
            <p:spPr>
              <a:xfrm>
                <a:off x="1427956"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 name="Group 43"/>
            <p:cNvGrpSpPr/>
            <p:nvPr userDrawn="1"/>
          </p:nvGrpSpPr>
          <p:grpSpPr>
            <a:xfrm>
              <a:off x="9816434" y="-209550"/>
              <a:ext cx="61119" cy="476250"/>
              <a:chOff x="1366837" y="-209550"/>
              <a:chExt cx="61119" cy="476250"/>
            </a:xfrm>
          </p:grpSpPr>
          <p:cxnSp>
            <p:nvCxnSpPr>
              <p:cNvPr id="45" name="Straight Connector 44"/>
              <p:cNvCxnSpPr/>
              <p:nvPr userDrawn="1"/>
            </p:nvCxnSpPr>
            <p:spPr>
              <a:xfrm>
                <a:off x="1366837"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1427956"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7" name="Group 46"/>
            <p:cNvGrpSpPr/>
            <p:nvPr userDrawn="1"/>
          </p:nvGrpSpPr>
          <p:grpSpPr>
            <a:xfrm>
              <a:off x="10754183" y="-209550"/>
              <a:ext cx="61119" cy="476250"/>
              <a:chOff x="1366837" y="-209550"/>
              <a:chExt cx="61119" cy="476250"/>
            </a:xfrm>
          </p:grpSpPr>
          <p:cxnSp>
            <p:nvCxnSpPr>
              <p:cNvPr id="48" name="Straight Connector 47"/>
              <p:cNvCxnSpPr/>
              <p:nvPr userDrawn="1"/>
            </p:nvCxnSpPr>
            <p:spPr>
              <a:xfrm>
                <a:off x="1366837"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userDrawn="1"/>
            </p:nvCxnSpPr>
            <p:spPr>
              <a:xfrm>
                <a:off x="1427956"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1" name="Straight Connector 50"/>
            <p:cNvCxnSpPr/>
            <p:nvPr userDrawn="1"/>
          </p:nvCxnSpPr>
          <p:spPr>
            <a:xfrm>
              <a:off x="11691937" y="-209550"/>
              <a:ext cx="0" cy="4762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375048" y="1808163"/>
            <a:ext cx="7986712" cy="408305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375048" y="6272900"/>
            <a:ext cx="2160000" cy="180000"/>
          </a:xfrm>
          <a:prstGeom prst="rect">
            <a:avLst/>
          </a:prstGeom>
        </p:spPr>
        <p:txBody>
          <a:bodyPr vert="horz" lIns="0" tIns="0" rIns="0" bIns="0" rtlCol="0" anchor="t" anchorCtr="0">
            <a:noAutofit/>
          </a:bodyPr>
          <a:lstStyle>
            <a:lvl1pPr algn="l">
              <a:defRPr sz="675">
                <a:solidFill>
                  <a:schemeClr val="tx1"/>
                </a:solidFill>
              </a:defRPr>
            </a:lvl1pPr>
          </a:lstStyle>
          <a:p>
            <a:r>
              <a:rPr lang="en-GB"/>
              <a:t>Document title</a:t>
            </a:r>
          </a:p>
        </p:txBody>
      </p:sp>
      <p:sp>
        <p:nvSpPr>
          <p:cNvPr id="6" name="Slide Number Placeholder 5"/>
          <p:cNvSpPr>
            <a:spLocks noGrp="1"/>
          </p:cNvSpPr>
          <p:nvPr>
            <p:ph type="sldNum" sz="quarter" idx="4"/>
          </p:nvPr>
        </p:nvSpPr>
        <p:spPr>
          <a:xfrm>
            <a:off x="7704535" y="6272900"/>
            <a:ext cx="657224" cy="180000"/>
          </a:xfrm>
          <a:prstGeom prst="rect">
            <a:avLst/>
          </a:prstGeom>
        </p:spPr>
        <p:txBody>
          <a:bodyPr vert="horz" lIns="0" tIns="0" rIns="0" bIns="0" rtlCol="0" anchor="t" anchorCtr="0">
            <a:noAutofit/>
          </a:bodyPr>
          <a:lstStyle>
            <a:lvl1pPr algn="r">
              <a:defRPr sz="675">
                <a:solidFill>
                  <a:schemeClr val="tx1"/>
                </a:solidFill>
              </a:defRPr>
            </a:lvl1pPr>
          </a:lstStyle>
          <a:p>
            <a:fld id="{9C3ACAB3-CA36-4966-8A1D-076772D39D8D}" type="slidenum">
              <a:rPr lang="en-GB" smtClean="0"/>
              <a:pPr/>
              <a:t>‹#›</a:t>
            </a:fld>
            <a:endParaRPr lang="en-GB"/>
          </a:p>
        </p:txBody>
      </p:sp>
      <p:pic>
        <p:nvPicPr>
          <p:cNvPr id="54" name="Picture 53">
            <a:extLst>
              <a:ext uri="{FF2B5EF4-FFF2-40B4-BE49-F238E27FC236}">
                <a16:creationId xmlns:a16="http://schemas.microsoft.com/office/drawing/2014/main" id="{D8BBE798-1B33-F449-B826-D8AE20FFC7EA}"/>
              </a:ext>
            </a:extLst>
          </p:cNvPr>
          <p:cNvPicPr>
            <a:picLocks noChangeAspect="1"/>
          </p:cNvPicPr>
          <p:nvPr userDrawn="1"/>
        </p:nvPicPr>
        <p:blipFill>
          <a:blip r:embed="rId33"/>
          <a:stretch>
            <a:fillRect/>
          </a:stretch>
        </p:blipFill>
        <p:spPr>
          <a:xfrm>
            <a:off x="0" y="-665948"/>
            <a:ext cx="3256614" cy="360000"/>
          </a:xfrm>
          <a:prstGeom prst="rect">
            <a:avLst/>
          </a:prstGeom>
        </p:spPr>
      </p:pic>
      <p:pic>
        <p:nvPicPr>
          <p:cNvPr id="55" name="Picture 54">
            <a:extLst>
              <a:ext uri="{FF2B5EF4-FFF2-40B4-BE49-F238E27FC236}">
                <a16:creationId xmlns:a16="http://schemas.microsoft.com/office/drawing/2014/main" id="{3DCC7F58-F282-0A40-82EF-63CE38458FCF}"/>
              </a:ext>
            </a:extLst>
          </p:cNvPr>
          <p:cNvPicPr>
            <a:picLocks noChangeAspect="1"/>
          </p:cNvPicPr>
          <p:nvPr userDrawn="1"/>
        </p:nvPicPr>
        <p:blipFill>
          <a:blip r:embed="rId34"/>
          <a:stretch>
            <a:fillRect/>
          </a:stretch>
        </p:blipFill>
        <p:spPr>
          <a:xfrm>
            <a:off x="3535162" y="-665948"/>
            <a:ext cx="2716614" cy="360000"/>
          </a:xfrm>
          <a:prstGeom prst="rect">
            <a:avLst/>
          </a:prstGeom>
        </p:spPr>
      </p:pic>
    </p:spTree>
    <p:extLst>
      <p:ext uri="{BB962C8B-B14F-4D97-AF65-F5344CB8AC3E}">
        <p14:creationId xmlns:p14="http://schemas.microsoft.com/office/powerpoint/2010/main" val="126695842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 id="2147483709" r:id="rId17"/>
    <p:sldLayoutId id="2147483710" r:id="rId18"/>
    <p:sldLayoutId id="2147483711" r:id="rId19"/>
    <p:sldLayoutId id="2147483712" r:id="rId20"/>
    <p:sldLayoutId id="2147483713" r:id="rId21"/>
    <p:sldLayoutId id="2147483714" r:id="rId22"/>
    <p:sldLayoutId id="2147483715" r:id="rId23"/>
    <p:sldLayoutId id="2147483716" r:id="rId24"/>
    <p:sldLayoutId id="2147483717" r:id="rId25"/>
    <p:sldLayoutId id="2147483718" r:id="rId26"/>
    <p:sldLayoutId id="2147483719" r:id="rId27"/>
    <p:sldLayoutId id="2147483720" r:id="rId28"/>
    <p:sldLayoutId id="2147483723" r:id="rId29"/>
    <p:sldLayoutId id="2147483724" r:id="rId30"/>
    <p:sldLayoutId id="2147483725" r:id="rId31"/>
  </p:sldLayoutIdLst>
  <p:hf hdr="0" dt="0"/>
  <p:txStyles>
    <p:titleStyle>
      <a:lvl1pPr algn="l" defTabSz="685800" rtl="0" eaLnBrk="1" latinLnBrk="0" hangingPunct="1">
        <a:lnSpc>
          <a:spcPct val="85000"/>
        </a:lnSpc>
        <a:spcBef>
          <a:spcPct val="0"/>
        </a:spcBef>
        <a:buNone/>
        <a:defRPr sz="2700" b="0" kern="1200">
          <a:solidFill>
            <a:srgbClr val="00AAE4"/>
          </a:solidFill>
          <a:latin typeface="+mj-lt"/>
          <a:ea typeface="+mj-ea"/>
          <a:cs typeface="+mj-cs"/>
        </a:defRPr>
      </a:lvl1pPr>
    </p:titleStyle>
    <p:bodyStyle>
      <a:lvl1pPr marL="0" indent="0" algn="l" defTabSz="685800" rtl="0" eaLnBrk="1" latinLnBrk="0" hangingPunct="1">
        <a:lnSpc>
          <a:spcPct val="95000"/>
        </a:lnSpc>
        <a:spcBef>
          <a:spcPts val="900"/>
        </a:spcBef>
        <a:buClr>
          <a:srgbClr val="EB5B47"/>
        </a:buClr>
        <a:buFontTx/>
        <a:buNone/>
        <a:defRPr sz="1650" b="0" kern="1200" spc="0" baseline="0">
          <a:solidFill>
            <a:srgbClr val="231F20"/>
          </a:solidFill>
          <a:latin typeface="+mn-lt"/>
          <a:ea typeface="Roboto Medium" panose="02000000000000000000" pitchFamily="2" charset="0"/>
          <a:cs typeface="+mn-cs"/>
        </a:defRPr>
      </a:lvl1pPr>
      <a:lvl2pPr marL="0" indent="0" algn="l" defTabSz="685800" rtl="0" eaLnBrk="1" latinLnBrk="0" hangingPunct="1">
        <a:lnSpc>
          <a:spcPct val="90000"/>
        </a:lnSpc>
        <a:spcBef>
          <a:spcPts val="675"/>
        </a:spcBef>
        <a:buClr>
          <a:srgbClr val="00AAE4"/>
        </a:buClr>
        <a:buFontTx/>
        <a:buNone/>
        <a:defRPr sz="1650" kern="1200" spc="0">
          <a:solidFill>
            <a:schemeClr val="tx1"/>
          </a:solidFill>
          <a:latin typeface="+mn-lt"/>
          <a:ea typeface="+mn-ea"/>
          <a:cs typeface="+mn-cs"/>
        </a:defRPr>
      </a:lvl2pPr>
      <a:lvl3pPr marL="135731" indent="-135731" algn="l" defTabSz="685800" rtl="0" eaLnBrk="1" latinLnBrk="0" hangingPunct="1">
        <a:lnSpc>
          <a:spcPct val="90000"/>
        </a:lnSpc>
        <a:spcBef>
          <a:spcPts val="675"/>
        </a:spcBef>
        <a:buClr>
          <a:srgbClr val="00AAE4"/>
        </a:buClr>
        <a:buFont typeface="Arial" panose="020B0604020202020204" pitchFamily="34" charset="0"/>
        <a:buChar char="•"/>
        <a:defRPr sz="1650" kern="1200" spc="0">
          <a:solidFill>
            <a:schemeClr val="tx1"/>
          </a:solidFill>
          <a:latin typeface="+mn-lt"/>
          <a:ea typeface="+mn-ea"/>
          <a:cs typeface="+mn-cs"/>
        </a:defRPr>
      </a:lvl3pPr>
      <a:lvl4pPr marL="271463" indent="-135731" algn="l" defTabSz="685800" rtl="0" eaLnBrk="1" latinLnBrk="0" hangingPunct="1">
        <a:lnSpc>
          <a:spcPct val="95000"/>
        </a:lnSpc>
        <a:spcBef>
          <a:spcPts val="300"/>
        </a:spcBef>
        <a:buClr>
          <a:srgbClr val="00AAE4"/>
        </a:buClr>
        <a:buFont typeface="Arial" panose="020B0604020202020204" pitchFamily="34" charset="0"/>
        <a:buChar char="–"/>
        <a:defRPr sz="1350" kern="1200" spc="0">
          <a:solidFill>
            <a:schemeClr val="tx1"/>
          </a:solidFill>
          <a:latin typeface="+mn-lt"/>
          <a:ea typeface="+mn-ea"/>
          <a:cs typeface="+mn-cs"/>
        </a:defRPr>
      </a:lvl4pPr>
      <a:lvl5pPr marL="407194" indent="-135731" algn="l" defTabSz="685800" rtl="0" eaLnBrk="1" latinLnBrk="0" hangingPunct="1">
        <a:lnSpc>
          <a:spcPct val="95000"/>
        </a:lnSpc>
        <a:spcBef>
          <a:spcPts val="225"/>
        </a:spcBef>
        <a:buClr>
          <a:srgbClr val="00AAE4"/>
        </a:buClr>
        <a:buFont typeface="Arial" panose="020B0604020202020204" pitchFamily="34" charset="0"/>
        <a:buChar char="•"/>
        <a:defRPr sz="1200" kern="1200" spc="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641">
          <p15:clr>
            <a:srgbClr val="F26B43"/>
          </p15:clr>
        </p15:guide>
        <p15:guide id="2" orient="horz" pos="2160">
          <p15:clr>
            <a:srgbClr val="F26B43"/>
          </p15:clr>
        </p15:guide>
        <p15:guide id="3" pos="315">
          <p15:clr>
            <a:srgbClr val="F26B43"/>
          </p15:clr>
        </p15:guide>
        <p15:guide id="4" pos="7338">
          <p15:clr>
            <a:srgbClr val="F26B43"/>
          </p15:clr>
        </p15:guide>
        <p15:guide id="5" pos="822">
          <p15:clr>
            <a:srgbClr val="F26B43"/>
          </p15:clr>
        </p15:guide>
        <p15:guide id="6" pos="879">
          <p15:clr>
            <a:srgbClr val="F26B43"/>
          </p15:clr>
        </p15:guide>
        <p15:guide id="7" pos="1386">
          <p15:clr>
            <a:srgbClr val="F26B43"/>
          </p15:clr>
        </p15:guide>
        <p15:guide id="8" pos="1443">
          <p15:clr>
            <a:srgbClr val="F26B43"/>
          </p15:clr>
        </p15:guide>
        <p15:guide id="9" pos="1949">
          <p15:clr>
            <a:srgbClr val="F26B43"/>
          </p15:clr>
        </p15:guide>
        <p15:guide id="10" pos="2007">
          <p15:clr>
            <a:srgbClr val="F26B43"/>
          </p15:clr>
        </p15:guide>
        <p15:guide id="11" pos="2513">
          <p15:clr>
            <a:srgbClr val="F26B43"/>
          </p15:clr>
        </p15:guide>
        <p15:guide id="12" pos="2570">
          <p15:clr>
            <a:srgbClr val="F26B43"/>
          </p15:clr>
        </p15:guide>
        <p15:guide id="13" pos="3077">
          <p15:clr>
            <a:srgbClr val="F26B43"/>
          </p15:clr>
        </p15:guide>
        <p15:guide id="14" pos="3134">
          <p15:clr>
            <a:srgbClr val="F26B43"/>
          </p15:clr>
        </p15:guide>
        <p15:guide id="15" pos="4205">
          <p15:clr>
            <a:srgbClr val="F26B43"/>
          </p15:clr>
        </p15:guide>
        <p15:guide id="16" pos="4262">
          <p15:clr>
            <a:srgbClr val="F26B43"/>
          </p15:clr>
        </p15:guide>
        <p15:guide id="17" pos="4769">
          <p15:clr>
            <a:srgbClr val="F26B43"/>
          </p15:clr>
        </p15:guide>
        <p15:guide id="18" pos="4826">
          <p15:clr>
            <a:srgbClr val="F26B43"/>
          </p15:clr>
        </p15:guide>
        <p15:guide id="19" pos="5954">
          <p15:clr>
            <a:srgbClr val="F26B43"/>
          </p15:clr>
        </p15:guide>
        <p15:guide id="20" pos="5895">
          <p15:clr>
            <a:srgbClr val="F26B43"/>
          </p15:clr>
        </p15:guide>
        <p15:guide id="21" pos="6459">
          <p15:clr>
            <a:srgbClr val="F26B43"/>
          </p15:clr>
        </p15:guide>
        <p15:guide id="22" pos="6516">
          <p15:clr>
            <a:srgbClr val="F26B43"/>
          </p15:clr>
        </p15:guide>
        <p15:guide id="23" pos="7023">
          <p15:clr>
            <a:srgbClr val="F26B43"/>
          </p15:clr>
        </p15:guide>
        <p15:guide id="25" orient="horz" pos="341">
          <p15:clr>
            <a:srgbClr val="F26B43"/>
          </p15:clr>
        </p15:guide>
        <p15:guide id="26" orient="horz" pos="4020">
          <p15:clr>
            <a:srgbClr val="F26B43"/>
          </p15:clr>
        </p15:guide>
        <p15:guide id="27" pos="3698">
          <p15:clr>
            <a:srgbClr val="F26B43"/>
          </p15:clr>
        </p15:guide>
        <p15:guide id="28" orient="horz" pos="897">
          <p15:clr>
            <a:srgbClr val="F26B43"/>
          </p15:clr>
        </p15:guide>
        <p15:guide id="29" orient="horz" pos="1139">
          <p15:clr>
            <a:srgbClr val="F26B43"/>
          </p15:clr>
        </p15:guide>
        <p15:guide id="30" orient="horz" pos="591">
          <p15:clr>
            <a:srgbClr val="F26B43"/>
          </p15:clr>
        </p15:guide>
        <p15:guide id="31" orient="horz" pos="3711">
          <p15:clr>
            <a:srgbClr val="F26B43"/>
          </p15:clr>
        </p15:guide>
        <p15:guide id="33" pos="5333">
          <p15:clr>
            <a:srgbClr val="F26B43"/>
          </p15:clr>
        </p15:guide>
        <p15:guide id="34" pos="539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3E543165-27DA-4FD3-8A9F-4822A2EA338D}"/>
              </a:ext>
            </a:extLst>
          </p:cNvPr>
          <p:cNvGraphicFramePr>
            <a:graphicFrameLocks noGrp="1"/>
          </p:cNvGraphicFramePr>
          <p:nvPr>
            <p:ph sz="quarter" idx="10"/>
            <p:extLst>
              <p:ext uri="{D42A27DB-BD31-4B8C-83A1-F6EECF244321}">
                <p14:modId xmlns:p14="http://schemas.microsoft.com/office/powerpoint/2010/main" val="1391730426"/>
              </p:ext>
            </p:extLst>
          </p:nvPr>
        </p:nvGraphicFramePr>
        <p:xfrm>
          <a:off x="405069" y="1628800"/>
          <a:ext cx="7992938" cy="4464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5">
            <a:extLst>
              <a:ext uri="{FF2B5EF4-FFF2-40B4-BE49-F238E27FC236}">
                <a16:creationId xmlns:a16="http://schemas.microsoft.com/office/drawing/2014/main" id="{E678FDD1-8E62-9644-875B-FC6911EAF062}"/>
              </a:ext>
            </a:extLst>
          </p:cNvPr>
          <p:cNvSpPr>
            <a:spLocks noGrp="1"/>
          </p:cNvSpPr>
          <p:nvPr>
            <p:ph type="title"/>
          </p:nvPr>
        </p:nvSpPr>
        <p:spPr/>
        <p:txBody>
          <a:bodyPr/>
          <a:lstStyle/>
          <a:p>
            <a:r>
              <a:rPr lang="en-GB" dirty="0"/>
              <a:t>So what is a DSO?</a:t>
            </a:r>
            <a:endParaRPr lang="en-US" dirty="0"/>
          </a:p>
        </p:txBody>
      </p:sp>
    </p:spTree>
    <p:extLst>
      <p:ext uri="{BB962C8B-B14F-4D97-AF65-F5344CB8AC3E}">
        <p14:creationId xmlns:p14="http://schemas.microsoft.com/office/powerpoint/2010/main" val="1102099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CFEFB3B-78C6-C24B-9BDA-28B2756E5D6D}"/>
              </a:ext>
            </a:extLst>
          </p:cNvPr>
          <p:cNvSpPr>
            <a:spLocks noGrp="1"/>
          </p:cNvSpPr>
          <p:nvPr>
            <p:ph type="title"/>
          </p:nvPr>
        </p:nvSpPr>
        <p:spPr/>
        <p:txBody>
          <a:bodyPr/>
          <a:lstStyle/>
          <a:p>
            <a:r>
              <a:rPr lang="en-GB" dirty="0"/>
              <a:t>What does a DSO need to do?</a:t>
            </a:r>
            <a:br>
              <a:rPr lang="en-GB" dirty="0"/>
            </a:br>
            <a:endParaRPr lang="en-US" dirty="0"/>
          </a:p>
        </p:txBody>
      </p:sp>
      <p:sp>
        <p:nvSpPr>
          <p:cNvPr id="6" name="Text Placeholder 5">
            <a:extLst>
              <a:ext uri="{FF2B5EF4-FFF2-40B4-BE49-F238E27FC236}">
                <a16:creationId xmlns:a16="http://schemas.microsoft.com/office/drawing/2014/main" id="{6B44D25F-A04D-4C48-9FCD-52109C289966}"/>
              </a:ext>
            </a:extLst>
          </p:cNvPr>
          <p:cNvSpPr>
            <a:spLocks noGrp="1"/>
          </p:cNvSpPr>
          <p:nvPr>
            <p:ph type="body" sz="quarter" idx="13"/>
          </p:nvPr>
        </p:nvSpPr>
        <p:spPr/>
        <p:txBody>
          <a:bodyPr/>
          <a:lstStyle/>
          <a:p>
            <a:r>
              <a:rPr lang="en-GB" dirty="0"/>
              <a:t>A DSO will fulfil a range of functions, some of which are broadly the same as a DNO, and others which are entirely new. A list of some of these functions is set out below.</a:t>
            </a:r>
            <a:endParaRPr lang="en-US" dirty="0"/>
          </a:p>
        </p:txBody>
      </p:sp>
      <p:graphicFrame>
        <p:nvGraphicFramePr>
          <p:cNvPr id="10" name="Diagram 9">
            <a:extLst>
              <a:ext uri="{FF2B5EF4-FFF2-40B4-BE49-F238E27FC236}">
                <a16:creationId xmlns:a16="http://schemas.microsoft.com/office/drawing/2014/main" id="{4031D37A-3A34-524D-9AFF-A96506F48E6C}"/>
              </a:ext>
            </a:extLst>
          </p:cNvPr>
          <p:cNvGraphicFramePr/>
          <p:nvPr>
            <p:extLst>
              <p:ext uri="{D42A27DB-BD31-4B8C-83A1-F6EECF244321}">
                <p14:modId xmlns:p14="http://schemas.microsoft.com/office/powerpoint/2010/main" val="444519342"/>
              </p:ext>
            </p:extLst>
          </p:nvPr>
        </p:nvGraphicFramePr>
        <p:xfrm>
          <a:off x="366216" y="2013636"/>
          <a:ext cx="7986712" cy="3528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4188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B946B889-31B7-5C42-BF80-A4DB825A8A2B}"/>
              </a:ext>
            </a:extLst>
          </p:cNvPr>
          <p:cNvSpPr>
            <a:spLocks noGrp="1"/>
          </p:cNvSpPr>
          <p:nvPr>
            <p:ph type="body" sz="quarter" idx="13"/>
          </p:nvPr>
        </p:nvSpPr>
        <p:spPr/>
        <p:txBody>
          <a:bodyPr/>
          <a:lstStyle/>
          <a:p>
            <a:r>
              <a:rPr lang="en-GB" dirty="0"/>
              <a:t>New roles and new responsibilities – especially concerning market operation and real-time engagement with a range of different stakeholders</a:t>
            </a:r>
            <a:endParaRPr lang="en-US" dirty="0"/>
          </a:p>
        </p:txBody>
      </p:sp>
      <p:pic>
        <p:nvPicPr>
          <p:cNvPr id="3" name="Picture 2">
            <a:extLst>
              <a:ext uri="{FF2B5EF4-FFF2-40B4-BE49-F238E27FC236}">
                <a16:creationId xmlns:a16="http://schemas.microsoft.com/office/drawing/2014/main" id="{D41B5EE8-358F-465F-9121-C17E29219494}"/>
              </a:ext>
            </a:extLst>
          </p:cNvPr>
          <p:cNvPicPr>
            <a:picLocks noChangeAspect="1"/>
          </p:cNvPicPr>
          <p:nvPr/>
        </p:nvPicPr>
        <p:blipFill>
          <a:blip r:embed="rId3"/>
          <a:stretch>
            <a:fillRect/>
          </a:stretch>
        </p:blipFill>
        <p:spPr>
          <a:xfrm>
            <a:off x="1540469" y="2582561"/>
            <a:ext cx="6821289" cy="2366876"/>
          </a:xfrm>
          <a:prstGeom prst="rect">
            <a:avLst/>
          </a:prstGeom>
        </p:spPr>
      </p:pic>
      <p:sp>
        <p:nvSpPr>
          <p:cNvPr id="7" name="Oval 6">
            <a:extLst>
              <a:ext uri="{FF2B5EF4-FFF2-40B4-BE49-F238E27FC236}">
                <a16:creationId xmlns:a16="http://schemas.microsoft.com/office/drawing/2014/main" id="{B402A8BB-85CB-45D2-A464-EE85ACD9DEE9}"/>
              </a:ext>
            </a:extLst>
          </p:cNvPr>
          <p:cNvSpPr/>
          <p:nvPr/>
        </p:nvSpPr>
        <p:spPr>
          <a:xfrm>
            <a:off x="460602" y="2698844"/>
            <a:ext cx="914400" cy="914400"/>
          </a:xfrm>
          <a:prstGeom prst="ellipse">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a:t>DNO</a:t>
            </a:r>
          </a:p>
        </p:txBody>
      </p:sp>
      <p:sp>
        <p:nvSpPr>
          <p:cNvPr id="8" name="Oval 7">
            <a:extLst>
              <a:ext uri="{FF2B5EF4-FFF2-40B4-BE49-F238E27FC236}">
                <a16:creationId xmlns:a16="http://schemas.microsoft.com/office/drawing/2014/main" id="{9E3739D9-4E4E-47F8-AB59-E1DC1E102950}"/>
              </a:ext>
            </a:extLst>
          </p:cNvPr>
          <p:cNvSpPr/>
          <p:nvPr/>
        </p:nvSpPr>
        <p:spPr>
          <a:xfrm>
            <a:off x="460602" y="4066996"/>
            <a:ext cx="914400" cy="914400"/>
          </a:xfrm>
          <a:prstGeom prst="ellipse">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b="1" dirty="0">
                <a:solidFill>
                  <a:schemeClr val="accent3"/>
                </a:solidFill>
              </a:rPr>
              <a:t>DSO</a:t>
            </a:r>
          </a:p>
        </p:txBody>
      </p:sp>
      <p:sp>
        <p:nvSpPr>
          <p:cNvPr id="13" name="Title 12">
            <a:extLst>
              <a:ext uri="{FF2B5EF4-FFF2-40B4-BE49-F238E27FC236}">
                <a16:creationId xmlns:a16="http://schemas.microsoft.com/office/drawing/2014/main" id="{64CB22BD-CF3F-044A-AD4F-EE5BCF1A7E53}"/>
              </a:ext>
            </a:extLst>
          </p:cNvPr>
          <p:cNvSpPr>
            <a:spLocks noGrp="1"/>
          </p:cNvSpPr>
          <p:nvPr>
            <p:ph type="title"/>
          </p:nvPr>
        </p:nvSpPr>
        <p:spPr>
          <a:xfrm>
            <a:off x="375048" y="542926"/>
            <a:ext cx="7986712" cy="663991"/>
          </a:xfrm>
        </p:spPr>
        <p:txBody>
          <a:bodyPr/>
          <a:lstStyle/>
          <a:p>
            <a:r>
              <a:rPr lang="en-US" dirty="0"/>
              <a:t>So what does this mean for an individual DSO?</a:t>
            </a:r>
          </a:p>
        </p:txBody>
      </p:sp>
    </p:spTree>
    <p:extLst>
      <p:ext uri="{BB962C8B-B14F-4D97-AF65-F5344CB8AC3E}">
        <p14:creationId xmlns:p14="http://schemas.microsoft.com/office/powerpoint/2010/main" val="1338641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408DFF9D-D2D1-994E-8E2B-3796DC6726FD}"/>
              </a:ext>
            </a:extLst>
          </p:cNvPr>
          <p:cNvSpPr>
            <a:spLocks noGrp="1"/>
          </p:cNvSpPr>
          <p:nvPr>
            <p:ph type="body" sz="quarter" idx="13"/>
          </p:nvPr>
        </p:nvSpPr>
        <p:spPr>
          <a:xfrm>
            <a:off x="375046" y="992963"/>
            <a:ext cx="3476874" cy="3542144"/>
          </a:xfrm>
        </p:spPr>
        <p:txBody>
          <a:bodyPr/>
          <a:lstStyle/>
          <a:p>
            <a:r>
              <a:rPr lang="en-GB" dirty="0"/>
              <a:t>EA Technology has helped a number of network businesses around the world with their DSO transition by considering these three stages</a:t>
            </a:r>
            <a:endParaRPr lang="en-US" dirty="0"/>
          </a:p>
        </p:txBody>
      </p:sp>
      <p:grpSp>
        <p:nvGrpSpPr>
          <p:cNvPr id="10" name="Group 9">
            <a:extLst>
              <a:ext uri="{FF2B5EF4-FFF2-40B4-BE49-F238E27FC236}">
                <a16:creationId xmlns:a16="http://schemas.microsoft.com/office/drawing/2014/main" id="{0EE52320-CE9C-449B-A40E-C407BFB374B6}"/>
              </a:ext>
            </a:extLst>
          </p:cNvPr>
          <p:cNvGrpSpPr/>
          <p:nvPr/>
        </p:nvGrpSpPr>
        <p:grpSpPr>
          <a:xfrm>
            <a:off x="5004048" y="1012661"/>
            <a:ext cx="2880000" cy="1260000"/>
            <a:chOff x="323608" y="2197591"/>
            <a:chExt cx="2880000" cy="1260000"/>
          </a:xfrm>
        </p:grpSpPr>
        <p:sp>
          <p:nvSpPr>
            <p:cNvPr id="6" name="Content Placeholder 3">
              <a:extLst>
                <a:ext uri="{FF2B5EF4-FFF2-40B4-BE49-F238E27FC236}">
                  <a16:creationId xmlns:a16="http://schemas.microsoft.com/office/drawing/2014/main" id="{B60E6DE4-D451-41C6-920D-0FD2E037C943}"/>
                </a:ext>
              </a:extLst>
            </p:cNvPr>
            <p:cNvSpPr txBox="1">
              <a:spLocks/>
            </p:cNvSpPr>
            <p:nvPr/>
          </p:nvSpPr>
          <p:spPr>
            <a:xfrm>
              <a:off x="323608" y="2197591"/>
              <a:ext cx="2880000" cy="1260000"/>
            </a:xfrm>
            <a:prstGeom prst="rect">
              <a:avLst/>
            </a:prstGeom>
            <a:solidFill>
              <a:schemeClr val="accent1"/>
            </a:solidFill>
            <a:ln w="12700">
              <a:noFill/>
            </a:ln>
          </p:spPr>
          <p:txBody>
            <a:bodyPr lIns="708029" tIns="61568" rIns="61568" bIns="61568" anchor="ctr" anchorCtr="0"/>
            <a:lstStyle>
              <a:lvl1pPr marL="373384" indent="-373384" algn="l" defTabSz="995690" rtl="0" eaLnBrk="1" latinLnBrk="0" hangingPunct="1">
                <a:spcBef>
                  <a:spcPct val="20000"/>
                </a:spcBef>
                <a:buFont typeface="Arial" panose="020B0604020202020204" pitchFamily="34" charset="0"/>
                <a:buChar char="•"/>
                <a:defRPr sz="2600" kern="1200">
                  <a:solidFill>
                    <a:srgbClr val="515B5F"/>
                  </a:solidFill>
                  <a:latin typeface="Lucida Sans" panose="020B0602030504020204" pitchFamily="34" charset="0"/>
                  <a:ea typeface="+mn-ea"/>
                  <a:cs typeface="+mn-cs"/>
                </a:defRPr>
              </a:lvl1pPr>
              <a:lvl2pPr marL="808998" indent="-311153" algn="l" defTabSz="995690" rtl="0" eaLnBrk="1" latinLnBrk="0" hangingPunct="1">
                <a:spcBef>
                  <a:spcPct val="20000"/>
                </a:spcBef>
                <a:buFont typeface="Arial" panose="020B0604020202020204" pitchFamily="34" charset="0"/>
                <a:buChar char="–"/>
                <a:defRPr sz="2200" kern="1200">
                  <a:solidFill>
                    <a:srgbClr val="515B5F"/>
                  </a:solidFill>
                  <a:latin typeface="Lucida Sans" panose="020B0602030504020204" pitchFamily="34" charset="0"/>
                  <a:ea typeface="+mn-ea"/>
                  <a:cs typeface="+mn-cs"/>
                </a:defRPr>
              </a:lvl2pPr>
              <a:lvl3pPr marL="1244613" indent="-248923" algn="l" defTabSz="995690" rtl="0" eaLnBrk="1" latinLnBrk="0" hangingPunct="1">
                <a:spcBef>
                  <a:spcPct val="20000"/>
                </a:spcBef>
                <a:buFont typeface="Arial" panose="020B0604020202020204" pitchFamily="34" charset="0"/>
                <a:buChar char="•"/>
                <a:defRPr sz="2000" kern="1200">
                  <a:solidFill>
                    <a:srgbClr val="515B5F"/>
                  </a:solidFill>
                  <a:latin typeface="Lucida Sans" panose="020B0602030504020204" pitchFamily="34" charset="0"/>
                  <a:ea typeface="+mn-ea"/>
                  <a:cs typeface="+mn-cs"/>
                </a:defRPr>
              </a:lvl3pPr>
              <a:lvl4pPr marL="1742458" indent="-248923" algn="l" defTabSz="995690" rtl="0" eaLnBrk="1" latinLnBrk="0" hangingPunct="1">
                <a:spcBef>
                  <a:spcPct val="20000"/>
                </a:spcBef>
                <a:buFont typeface="Arial" panose="020B0604020202020204" pitchFamily="34" charset="0"/>
                <a:buChar char="–"/>
                <a:defRPr sz="1700" kern="1200">
                  <a:solidFill>
                    <a:srgbClr val="515B5F"/>
                  </a:solidFill>
                  <a:latin typeface="Lucida Sans" panose="020B0602030504020204" pitchFamily="34" charset="0"/>
                  <a:ea typeface="+mn-ea"/>
                  <a:cs typeface="+mn-cs"/>
                </a:defRPr>
              </a:lvl4pPr>
              <a:lvl5pPr marL="2240303" indent="-248923" algn="l" defTabSz="995690" rtl="0" eaLnBrk="1" latinLnBrk="0" hangingPunct="1">
                <a:spcBef>
                  <a:spcPct val="20000"/>
                </a:spcBef>
                <a:buFont typeface="Arial" panose="020B0604020202020204" pitchFamily="34" charset="0"/>
                <a:buChar char="»"/>
                <a:defRPr sz="1500" kern="1200">
                  <a:solidFill>
                    <a:srgbClr val="515B5F"/>
                  </a:solidFill>
                  <a:latin typeface="Lucida Sans" panose="020B0602030504020204" pitchFamily="34" charset="0"/>
                  <a:ea typeface="+mn-ea"/>
                  <a:cs typeface="+mn-cs"/>
                </a:defRPr>
              </a:lvl5pPr>
              <a:lvl6pPr marL="273814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spcBef>
                  <a:spcPts val="0"/>
                </a:spcBef>
                <a:spcAft>
                  <a:spcPts val="257"/>
                </a:spcAft>
                <a:buNone/>
              </a:pPr>
              <a:r>
                <a:rPr lang="en-GB" sz="2000" b="1" dirty="0">
                  <a:solidFill>
                    <a:schemeClr val="bg1"/>
                  </a:solidFill>
                </a:rPr>
                <a:t>Stage 1</a:t>
              </a:r>
            </a:p>
            <a:p>
              <a:pPr marL="0" indent="0">
                <a:spcBef>
                  <a:spcPts val="0"/>
                </a:spcBef>
                <a:spcAft>
                  <a:spcPts val="257"/>
                </a:spcAft>
                <a:buNone/>
              </a:pPr>
              <a:r>
                <a:rPr lang="en-GB" sz="1600" dirty="0">
                  <a:solidFill>
                    <a:schemeClr val="bg1"/>
                  </a:solidFill>
                </a:rPr>
                <a:t>Vision development</a:t>
              </a:r>
            </a:p>
          </p:txBody>
        </p:sp>
        <p:grpSp>
          <p:nvGrpSpPr>
            <p:cNvPr id="11" name="Group 10">
              <a:extLst>
                <a:ext uri="{FF2B5EF4-FFF2-40B4-BE49-F238E27FC236}">
                  <a16:creationId xmlns:a16="http://schemas.microsoft.com/office/drawing/2014/main" id="{C46D7345-023C-4A5C-B126-E88B619C8E77}"/>
                </a:ext>
              </a:extLst>
            </p:cNvPr>
            <p:cNvGrpSpPr/>
            <p:nvPr/>
          </p:nvGrpSpPr>
          <p:grpSpPr>
            <a:xfrm>
              <a:off x="384931" y="2397686"/>
              <a:ext cx="461758" cy="461758"/>
              <a:chOff x="414212" y="2718591"/>
              <a:chExt cx="540000" cy="540000"/>
            </a:xfrm>
          </p:grpSpPr>
          <p:sp>
            <p:nvSpPr>
              <p:cNvPr id="36" name="Freeform 35">
                <a:extLst>
                  <a:ext uri="{FF2B5EF4-FFF2-40B4-BE49-F238E27FC236}">
                    <a16:creationId xmlns:a16="http://schemas.microsoft.com/office/drawing/2014/main" id="{3ED3FE24-14D0-4063-882C-1D1241E0BA4B}"/>
                  </a:ext>
                </a:extLst>
              </p:cNvPr>
              <p:cNvSpPr>
                <a:spLocks noChangeAspect="1" noEditPoints="1"/>
              </p:cNvSpPr>
              <p:nvPr/>
            </p:nvSpPr>
            <p:spPr bwMode="auto">
              <a:xfrm>
                <a:off x="479326" y="2862591"/>
                <a:ext cx="409773" cy="252000"/>
              </a:xfrm>
              <a:custGeom>
                <a:avLst/>
                <a:gdLst>
                  <a:gd name="T0" fmla="*/ 1098 w 2618"/>
                  <a:gd name="T1" fmla="*/ 14 h 1610"/>
                  <a:gd name="T2" fmla="*/ 800 w 2618"/>
                  <a:gd name="T3" fmla="*/ 90 h 1610"/>
                  <a:gd name="T4" fmla="*/ 530 w 2618"/>
                  <a:gd name="T5" fmla="*/ 222 h 1610"/>
                  <a:gd name="T6" fmla="*/ 294 w 2618"/>
                  <a:gd name="T7" fmla="*/ 406 h 1610"/>
                  <a:gd name="T8" fmla="*/ 102 w 2618"/>
                  <a:gd name="T9" fmla="*/ 634 h 1610"/>
                  <a:gd name="T10" fmla="*/ 22 w 2618"/>
                  <a:gd name="T11" fmla="*/ 850 h 1610"/>
                  <a:gd name="T12" fmla="*/ 192 w 2618"/>
                  <a:gd name="T13" fmla="*/ 1096 h 1610"/>
                  <a:gd name="T14" fmla="*/ 408 w 2618"/>
                  <a:gd name="T15" fmla="*/ 1302 h 1610"/>
                  <a:gd name="T16" fmla="*/ 660 w 2618"/>
                  <a:gd name="T17" fmla="*/ 1460 h 1610"/>
                  <a:gd name="T18" fmla="*/ 946 w 2618"/>
                  <a:gd name="T19" fmla="*/ 1566 h 1610"/>
                  <a:gd name="T20" fmla="*/ 1254 w 2618"/>
                  <a:gd name="T21" fmla="*/ 1610 h 1610"/>
                  <a:gd name="T22" fmla="*/ 1520 w 2618"/>
                  <a:gd name="T23" fmla="*/ 1596 h 1610"/>
                  <a:gd name="T24" fmla="*/ 1818 w 2618"/>
                  <a:gd name="T25" fmla="*/ 1520 h 1610"/>
                  <a:gd name="T26" fmla="*/ 2088 w 2618"/>
                  <a:gd name="T27" fmla="*/ 1388 h 1610"/>
                  <a:gd name="T28" fmla="*/ 2322 w 2618"/>
                  <a:gd name="T29" fmla="*/ 1204 h 1610"/>
                  <a:gd name="T30" fmla="*/ 2516 w 2618"/>
                  <a:gd name="T31" fmla="*/ 976 h 1610"/>
                  <a:gd name="T32" fmla="*/ 2594 w 2618"/>
                  <a:gd name="T33" fmla="*/ 760 h 1610"/>
                  <a:gd name="T34" fmla="*/ 2424 w 2618"/>
                  <a:gd name="T35" fmla="*/ 514 h 1610"/>
                  <a:gd name="T36" fmla="*/ 2210 w 2618"/>
                  <a:gd name="T37" fmla="*/ 308 h 1610"/>
                  <a:gd name="T38" fmla="*/ 1956 w 2618"/>
                  <a:gd name="T39" fmla="*/ 150 h 1610"/>
                  <a:gd name="T40" fmla="*/ 1672 w 2618"/>
                  <a:gd name="T41" fmla="*/ 44 h 1610"/>
                  <a:gd name="T42" fmla="*/ 1362 w 2618"/>
                  <a:gd name="T43" fmla="*/ 0 h 1610"/>
                  <a:gd name="T44" fmla="*/ 1240 w 2618"/>
                  <a:gd name="T45" fmla="*/ 1468 h 1610"/>
                  <a:gd name="T46" fmla="*/ 1048 w 2618"/>
                  <a:gd name="T47" fmla="*/ 1420 h 1610"/>
                  <a:gd name="T48" fmla="*/ 884 w 2618"/>
                  <a:gd name="T49" fmla="*/ 1320 h 1610"/>
                  <a:gd name="T50" fmla="*/ 756 w 2618"/>
                  <a:gd name="T51" fmla="*/ 1178 h 1610"/>
                  <a:gd name="T52" fmla="*/ 672 w 2618"/>
                  <a:gd name="T53" fmla="*/ 1004 h 1610"/>
                  <a:gd name="T54" fmla="*/ 642 w 2618"/>
                  <a:gd name="T55" fmla="*/ 804 h 1610"/>
                  <a:gd name="T56" fmla="*/ 662 w 2618"/>
                  <a:gd name="T57" fmla="*/ 638 h 1610"/>
                  <a:gd name="T58" fmla="*/ 738 w 2618"/>
                  <a:gd name="T59" fmla="*/ 458 h 1610"/>
                  <a:gd name="T60" fmla="*/ 860 w 2618"/>
                  <a:gd name="T61" fmla="*/ 312 h 1610"/>
                  <a:gd name="T62" fmla="*/ 1020 w 2618"/>
                  <a:gd name="T63" fmla="*/ 204 h 1610"/>
                  <a:gd name="T64" fmla="*/ 1206 w 2618"/>
                  <a:gd name="T65" fmla="*/ 146 h 1610"/>
                  <a:gd name="T66" fmla="*/ 1376 w 2618"/>
                  <a:gd name="T67" fmla="*/ 142 h 1610"/>
                  <a:gd name="T68" fmla="*/ 1568 w 2618"/>
                  <a:gd name="T69" fmla="*/ 190 h 1610"/>
                  <a:gd name="T70" fmla="*/ 1732 w 2618"/>
                  <a:gd name="T71" fmla="*/ 290 h 1610"/>
                  <a:gd name="T72" fmla="*/ 1862 w 2618"/>
                  <a:gd name="T73" fmla="*/ 432 h 1610"/>
                  <a:gd name="T74" fmla="*/ 1946 w 2618"/>
                  <a:gd name="T75" fmla="*/ 606 h 1610"/>
                  <a:gd name="T76" fmla="*/ 1976 w 2618"/>
                  <a:gd name="T77" fmla="*/ 804 h 1610"/>
                  <a:gd name="T78" fmla="*/ 1954 w 2618"/>
                  <a:gd name="T79" fmla="*/ 972 h 1610"/>
                  <a:gd name="T80" fmla="*/ 1880 w 2618"/>
                  <a:gd name="T81" fmla="*/ 1150 h 1610"/>
                  <a:gd name="T82" fmla="*/ 1758 w 2618"/>
                  <a:gd name="T83" fmla="*/ 1298 h 1610"/>
                  <a:gd name="T84" fmla="*/ 1598 w 2618"/>
                  <a:gd name="T85" fmla="*/ 1406 h 1610"/>
                  <a:gd name="T86" fmla="*/ 1410 w 2618"/>
                  <a:gd name="T87" fmla="*/ 1464 h 1610"/>
                  <a:gd name="T88" fmla="*/ 1674 w 2618"/>
                  <a:gd name="T89" fmla="*/ 804 h 1610"/>
                  <a:gd name="T90" fmla="*/ 1612 w 2618"/>
                  <a:gd name="T91" fmla="*/ 1010 h 1610"/>
                  <a:gd name="T92" fmla="*/ 1450 w 2618"/>
                  <a:gd name="T93" fmla="*/ 1142 h 1610"/>
                  <a:gd name="T94" fmla="*/ 1272 w 2618"/>
                  <a:gd name="T95" fmla="*/ 1168 h 1610"/>
                  <a:gd name="T96" fmla="*/ 1076 w 2618"/>
                  <a:gd name="T97" fmla="*/ 1086 h 1610"/>
                  <a:gd name="T98" fmla="*/ 960 w 2618"/>
                  <a:gd name="T99" fmla="*/ 914 h 1610"/>
                  <a:gd name="T100" fmla="*/ 950 w 2618"/>
                  <a:gd name="T101" fmla="*/ 732 h 1610"/>
                  <a:gd name="T102" fmla="*/ 1050 w 2618"/>
                  <a:gd name="T103" fmla="*/ 546 h 1610"/>
                  <a:gd name="T104" fmla="*/ 1234 w 2618"/>
                  <a:gd name="T105" fmla="*/ 448 h 1610"/>
                  <a:gd name="T106" fmla="*/ 1416 w 2618"/>
                  <a:gd name="T107" fmla="*/ 456 h 1610"/>
                  <a:gd name="T108" fmla="*/ 1590 w 2618"/>
                  <a:gd name="T109" fmla="*/ 572 h 1610"/>
                  <a:gd name="T110" fmla="*/ 1672 w 2618"/>
                  <a:gd name="T111" fmla="*/ 768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618" h="1610">
                    <a:moveTo>
                      <a:pt x="1308" y="0"/>
                    </a:moveTo>
                    <a:lnTo>
                      <a:pt x="1308" y="0"/>
                    </a:lnTo>
                    <a:lnTo>
                      <a:pt x="1254" y="0"/>
                    </a:lnTo>
                    <a:lnTo>
                      <a:pt x="1202" y="2"/>
                    </a:lnTo>
                    <a:lnTo>
                      <a:pt x="1150" y="8"/>
                    </a:lnTo>
                    <a:lnTo>
                      <a:pt x="1098" y="14"/>
                    </a:lnTo>
                    <a:lnTo>
                      <a:pt x="1046" y="22"/>
                    </a:lnTo>
                    <a:lnTo>
                      <a:pt x="996" y="32"/>
                    </a:lnTo>
                    <a:lnTo>
                      <a:pt x="946" y="44"/>
                    </a:lnTo>
                    <a:lnTo>
                      <a:pt x="896" y="58"/>
                    </a:lnTo>
                    <a:lnTo>
                      <a:pt x="848" y="72"/>
                    </a:lnTo>
                    <a:lnTo>
                      <a:pt x="800" y="90"/>
                    </a:lnTo>
                    <a:lnTo>
                      <a:pt x="752" y="108"/>
                    </a:lnTo>
                    <a:lnTo>
                      <a:pt x="706" y="128"/>
                    </a:lnTo>
                    <a:lnTo>
                      <a:pt x="660" y="150"/>
                    </a:lnTo>
                    <a:lnTo>
                      <a:pt x="616" y="172"/>
                    </a:lnTo>
                    <a:lnTo>
                      <a:pt x="572" y="196"/>
                    </a:lnTo>
                    <a:lnTo>
                      <a:pt x="530" y="222"/>
                    </a:lnTo>
                    <a:lnTo>
                      <a:pt x="488" y="250"/>
                    </a:lnTo>
                    <a:lnTo>
                      <a:pt x="446" y="278"/>
                    </a:lnTo>
                    <a:lnTo>
                      <a:pt x="408" y="308"/>
                    </a:lnTo>
                    <a:lnTo>
                      <a:pt x="368" y="340"/>
                    </a:lnTo>
                    <a:lnTo>
                      <a:pt x="330" y="372"/>
                    </a:lnTo>
                    <a:lnTo>
                      <a:pt x="294" y="406"/>
                    </a:lnTo>
                    <a:lnTo>
                      <a:pt x="260" y="442"/>
                    </a:lnTo>
                    <a:lnTo>
                      <a:pt x="224" y="478"/>
                    </a:lnTo>
                    <a:lnTo>
                      <a:pt x="192" y="514"/>
                    </a:lnTo>
                    <a:lnTo>
                      <a:pt x="160" y="554"/>
                    </a:lnTo>
                    <a:lnTo>
                      <a:pt x="130" y="592"/>
                    </a:lnTo>
                    <a:lnTo>
                      <a:pt x="102" y="634"/>
                    </a:lnTo>
                    <a:lnTo>
                      <a:pt x="74" y="674"/>
                    </a:lnTo>
                    <a:lnTo>
                      <a:pt x="48" y="718"/>
                    </a:lnTo>
                    <a:lnTo>
                      <a:pt x="22" y="760"/>
                    </a:lnTo>
                    <a:lnTo>
                      <a:pt x="0" y="804"/>
                    </a:lnTo>
                    <a:lnTo>
                      <a:pt x="0" y="804"/>
                    </a:lnTo>
                    <a:lnTo>
                      <a:pt x="22" y="850"/>
                    </a:lnTo>
                    <a:lnTo>
                      <a:pt x="48" y="892"/>
                    </a:lnTo>
                    <a:lnTo>
                      <a:pt x="74" y="936"/>
                    </a:lnTo>
                    <a:lnTo>
                      <a:pt x="102" y="976"/>
                    </a:lnTo>
                    <a:lnTo>
                      <a:pt x="130" y="1018"/>
                    </a:lnTo>
                    <a:lnTo>
                      <a:pt x="160" y="1056"/>
                    </a:lnTo>
                    <a:lnTo>
                      <a:pt x="192" y="1096"/>
                    </a:lnTo>
                    <a:lnTo>
                      <a:pt x="224" y="1132"/>
                    </a:lnTo>
                    <a:lnTo>
                      <a:pt x="260" y="1168"/>
                    </a:lnTo>
                    <a:lnTo>
                      <a:pt x="294" y="1204"/>
                    </a:lnTo>
                    <a:lnTo>
                      <a:pt x="330" y="1238"/>
                    </a:lnTo>
                    <a:lnTo>
                      <a:pt x="368" y="1270"/>
                    </a:lnTo>
                    <a:lnTo>
                      <a:pt x="408" y="1302"/>
                    </a:lnTo>
                    <a:lnTo>
                      <a:pt x="446" y="1332"/>
                    </a:lnTo>
                    <a:lnTo>
                      <a:pt x="488" y="1360"/>
                    </a:lnTo>
                    <a:lnTo>
                      <a:pt x="530" y="1388"/>
                    </a:lnTo>
                    <a:lnTo>
                      <a:pt x="572" y="1412"/>
                    </a:lnTo>
                    <a:lnTo>
                      <a:pt x="616" y="1438"/>
                    </a:lnTo>
                    <a:lnTo>
                      <a:pt x="660" y="1460"/>
                    </a:lnTo>
                    <a:lnTo>
                      <a:pt x="706" y="1482"/>
                    </a:lnTo>
                    <a:lnTo>
                      <a:pt x="752" y="1502"/>
                    </a:lnTo>
                    <a:lnTo>
                      <a:pt x="800" y="1520"/>
                    </a:lnTo>
                    <a:lnTo>
                      <a:pt x="848" y="1536"/>
                    </a:lnTo>
                    <a:lnTo>
                      <a:pt x="896" y="1552"/>
                    </a:lnTo>
                    <a:lnTo>
                      <a:pt x="946" y="1566"/>
                    </a:lnTo>
                    <a:lnTo>
                      <a:pt x="996" y="1578"/>
                    </a:lnTo>
                    <a:lnTo>
                      <a:pt x="1046" y="1588"/>
                    </a:lnTo>
                    <a:lnTo>
                      <a:pt x="1098" y="1596"/>
                    </a:lnTo>
                    <a:lnTo>
                      <a:pt x="1150" y="1602"/>
                    </a:lnTo>
                    <a:lnTo>
                      <a:pt x="1202" y="1606"/>
                    </a:lnTo>
                    <a:lnTo>
                      <a:pt x="1254" y="1610"/>
                    </a:lnTo>
                    <a:lnTo>
                      <a:pt x="1308" y="1610"/>
                    </a:lnTo>
                    <a:lnTo>
                      <a:pt x="1308" y="1610"/>
                    </a:lnTo>
                    <a:lnTo>
                      <a:pt x="1362" y="1610"/>
                    </a:lnTo>
                    <a:lnTo>
                      <a:pt x="1414" y="1606"/>
                    </a:lnTo>
                    <a:lnTo>
                      <a:pt x="1468" y="1602"/>
                    </a:lnTo>
                    <a:lnTo>
                      <a:pt x="1520" y="1596"/>
                    </a:lnTo>
                    <a:lnTo>
                      <a:pt x="1570" y="1588"/>
                    </a:lnTo>
                    <a:lnTo>
                      <a:pt x="1622" y="1578"/>
                    </a:lnTo>
                    <a:lnTo>
                      <a:pt x="1672" y="1566"/>
                    </a:lnTo>
                    <a:lnTo>
                      <a:pt x="1720" y="1552"/>
                    </a:lnTo>
                    <a:lnTo>
                      <a:pt x="1770" y="1536"/>
                    </a:lnTo>
                    <a:lnTo>
                      <a:pt x="1818" y="1520"/>
                    </a:lnTo>
                    <a:lnTo>
                      <a:pt x="1864" y="1502"/>
                    </a:lnTo>
                    <a:lnTo>
                      <a:pt x="1910" y="1482"/>
                    </a:lnTo>
                    <a:lnTo>
                      <a:pt x="1956" y="1460"/>
                    </a:lnTo>
                    <a:lnTo>
                      <a:pt x="2000" y="1438"/>
                    </a:lnTo>
                    <a:lnTo>
                      <a:pt x="2044" y="1412"/>
                    </a:lnTo>
                    <a:lnTo>
                      <a:pt x="2088" y="1388"/>
                    </a:lnTo>
                    <a:lnTo>
                      <a:pt x="2130" y="1360"/>
                    </a:lnTo>
                    <a:lnTo>
                      <a:pt x="2170" y="1332"/>
                    </a:lnTo>
                    <a:lnTo>
                      <a:pt x="2210" y="1302"/>
                    </a:lnTo>
                    <a:lnTo>
                      <a:pt x="2248" y="1270"/>
                    </a:lnTo>
                    <a:lnTo>
                      <a:pt x="2286" y="1238"/>
                    </a:lnTo>
                    <a:lnTo>
                      <a:pt x="2322" y="1204"/>
                    </a:lnTo>
                    <a:lnTo>
                      <a:pt x="2358" y="1168"/>
                    </a:lnTo>
                    <a:lnTo>
                      <a:pt x="2392" y="1132"/>
                    </a:lnTo>
                    <a:lnTo>
                      <a:pt x="2424" y="1096"/>
                    </a:lnTo>
                    <a:lnTo>
                      <a:pt x="2456" y="1056"/>
                    </a:lnTo>
                    <a:lnTo>
                      <a:pt x="2486" y="1018"/>
                    </a:lnTo>
                    <a:lnTo>
                      <a:pt x="2516" y="976"/>
                    </a:lnTo>
                    <a:lnTo>
                      <a:pt x="2544" y="936"/>
                    </a:lnTo>
                    <a:lnTo>
                      <a:pt x="2570" y="892"/>
                    </a:lnTo>
                    <a:lnTo>
                      <a:pt x="2594" y="850"/>
                    </a:lnTo>
                    <a:lnTo>
                      <a:pt x="2618" y="804"/>
                    </a:lnTo>
                    <a:lnTo>
                      <a:pt x="2618" y="804"/>
                    </a:lnTo>
                    <a:lnTo>
                      <a:pt x="2594" y="760"/>
                    </a:lnTo>
                    <a:lnTo>
                      <a:pt x="2570" y="718"/>
                    </a:lnTo>
                    <a:lnTo>
                      <a:pt x="2544" y="674"/>
                    </a:lnTo>
                    <a:lnTo>
                      <a:pt x="2516" y="634"/>
                    </a:lnTo>
                    <a:lnTo>
                      <a:pt x="2486" y="592"/>
                    </a:lnTo>
                    <a:lnTo>
                      <a:pt x="2456" y="554"/>
                    </a:lnTo>
                    <a:lnTo>
                      <a:pt x="2424" y="514"/>
                    </a:lnTo>
                    <a:lnTo>
                      <a:pt x="2392" y="478"/>
                    </a:lnTo>
                    <a:lnTo>
                      <a:pt x="2358" y="442"/>
                    </a:lnTo>
                    <a:lnTo>
                      <a:pt x="2322" y="406"/>
                    </a:lnTo>
                    <a:lnTo>
                      <a:pt x="2286" y="372"/>
                    </a:lnTo>
                    <a:lnTo>
                      <a:pt x="2248" y="340"/>
                    </a:lnTo>
                    <a:lnTo>
                      <a:pt x="2210" y="308"/>
                    </a:lnTo>
                    <a:lnTo>
                      <a:pt x="2170" y="278"/>
                    </a:lnTo>
                    <a:lnTo>
                      <a:pt x="2130" y="250"/>
                    </a:lnTo>
                    <a:lnTo>
                      <a:pt x="2088" y="222"/>
                    </a:lnTo>
                    <a:lnTo>
                      <a:pt x="2044" y="196"/>
                    </a:lnTo>
                    <a:lnTo>
                      <a:pt x="2000" y="172"/>
                    </a:lnTo>
                    <a:lnTo>
                      <a:pt x="1956" y="150"/>
                    </a:lnTo>
                    <a:lnTo>
                      <a:pt x="1910" y="128"/>
                    </a:lnTo>
                    <a:lnTo>
                      <a:pt x="1864" y="108"/>
                    </a:lnTo>
                    <a:lnTo>
                      <a:pt x="1818" y="90"/>
                    </a:lnTo>
                    <a:lnTo>
                      <a:pt x="1770" y="72"/>
                    </a:lnTo>
                    <a:lnTo>
                      <a:pt x="1720" y="58"/>
                    </a:lnTo>
                    <a:lnTo>
                      <a:pt x="1672" y="44"/>
                    </a:lnTo>
                    <a:lnTo>
                      <a:pt x="1622" y="32"/>
                    </a:lnTo>
                    <a:lnTo>
                      <a:pt x="1570" y="22"/>
                    </a:lnTo>
                    <a:lnTo>
                      <a:pt x="1520" y="14"/>
                    </a:lnTo>
                    <a:lnTo>
                      <a:pt x="1468" y="8"/>
                    </a:lnTo>
                    <a:lnTo>
                      <a:pt x="1414" y="2"/>
                    </a:lnTo>
                    <a:lnTo>
                      <a:pt x="1362" y="0"/>
                    </a:lnTo>
                    <a:lnTo>
                      <a:pt x="1308" y="0"/>
                    </a:lnTo>
                    <a:lnTo>
                      <a:pt x="1308" y="0"/>
                    </a:lnTo>
                    <a:close/>
                    <a:moveTo>
                      <a:pt x="1308" y="1472"/>
                    </a:moveTo>
                    <a:lnTo>
                      <a:pt x="1308" y="1472"/>
                    </a:lnTo>
                    <a:lnTo>
                      <a:pt x="1274" y="1472"/>
                    </a:lnTo>
                    <a:lnTo>
                      <a:pt x="1240" y="1468"/>
                    </a:lnTo>
                    <a:lnTo>
                      <a:pt x="1206" y="1464"/>
                    </a:lnTo>
                    <a:lnTo>
                      <a:pt x="1174" y="1458"/>
                    </a:lnTo>
                    <a:lnTo>
                      <a:pt x="1142" y="1452"/>
                    </a:lnTo>
                    <a:lnTo>
                      <a:pt x="1110" y="1442"/>
                    </a:lnTo>
                    <a:lnTo>
                      <a:pt x="1080" y="1432"/>
                    </a:lnTo>
                    <a:lnTo>
                      <a:pt x="1048" y="1420"/>
                    </a:lnTo>
                    <a:lnTo>
                      <a:pt x="1020" y="1406"/>
                    </a:lnTo>
                    <a:lnTo>
                      <a:pt x="990" y="1392"/>
                    </a:lnTo>
                    <a:lnTo>
                      <a:pt x="962" y="1376"/>
                    </a:lnTo>
                    <a:lnTo>
                      <a:pt x="936" y="1358"/>
                    </a:lnTo>
                    <a:lnTo>
                      <a:pt x="910" y="1340"/>
                    </a:lnTo>
                    <a:lnTo>
                      <a:pt x="884" y="1320"/>
                    </a:lnTo>
                    <a:lnTo>
                      <a:pt x="860" y="1298"/>
                    </a:lnTo>
                    <a:lnTo>
                      <a:pt x="836" y="1276"/>
                    </a:lnTo>
                    <a:lnTo>
                      <a:pt x="814" y="1254"/>
                    </a:lnTo>
                    <a:lnTo>
                      <a:pt x="794" y="1230"/>
                    </a:lnTo>
                    <a:lnTo>
                      <a:pt x="774" y="1204"/>
                    </a:lnTo>
                    <a:lnTo>
                      <a:pt x="756" y="1178"/>
                    </a:lnTo>
                    <a:lnTo>
                      <a:pt x="738" y="1150"/>
                    </a:lnTo>
                    <a:lnTo>
                      <a:pt x="722" y="1124"/>
                    </a:lnTo>
                    <a:lnTo>
                      <a:pt x="706" y="1094"/>
                    </a:lnTo>
                    <a:lnTo>
                      <a:pt x="694" y="1064"/>
                    </a:lnTo>
                    <a:lnTo>
                      <a:pt x="682" y="1034"/>
                    </a:lnTo>
                    <a:lnTo>
                      <a:pt x="672" y="1004"/>
                    </a:lnTo>
                    <a:lnTo>
                      <a:pt x="662" y="972"/>
                    </a:lnTo>
                    <a:lnTo>
                      <a:pt x="654" y="940"/>
                    </a:lnTo>
                    <a:lnTo>
                      <a:pt x="648" y="906"/>
                    </a:lnTo>
                    <a:lnTo>
                      <a:pt x="644" y="874"/>
                    </a:lnTo>
                    <a:lnTo>
                      <a:pt x="642" y="840"/>
                    </a:lnTo>
                    <a:lnTo>
                      <a:pt x="642" y="804"/>
                    </a:lnTo>
                    <a:lnTo>
                      <a:pt x="642" y="804"/>
                    </a:lnTo>
                    <a:lnTo>
                      <a:pt x="642" y="770"/>
                    </a:lnTo>
                    <a:lnTo>
                      <a:pt x="644" y="736"/>
                    </a:lnTo>
                    <a:lnTo>
                      <a:pt x="648" y="704"/>
                    </a:lnTo>
                    <a:lnTo>
                      <a:pt x="654" y="670"/>
                    </a:lnTo>
                    <a:lnTo>
                      <a:pt x="662" y="638"/>
                    </a:lnTo>
                    <a:lnTo>
                      <a:pt x="672" y="606"/>
                    </a:lnTo>
                    <a:lnTo>
                      <a:pt x="682" y="576"/>
                    </a:lnTo>
                    <a:lnTo>
                      <a:pt x="694" y="546"/>
                    </a:lnTo>
                    <a:lnTo>
                      <a:pt x="706" y="516"/>
                    </a:lnTo>
                    <a:lnTo>
                      <a:pt x="722" y="486"/>
                    </a:lnTo>
                    <a:lnTo>
                      <a:pt x="738" y="458"/>
                    </a:lnTo>
                    <a:lnTo>
                      <a:pt x="756" y="432"/>
                    </a:lnTo>
                    <a:lnTo>
                      <a:pt x="774" y="406"/>
                    </a:lnTo>
                    <a:lnTo>
                      <a:pt x="794" y="380"/>
                    </a:lnTo>
                    <a:lnTo>
                      <a:pt x="814" y="356"/>
                    </a:lnTo>
                    <a:lnTo>
                      <a:pt x="836" y="334"/>
                    </a:lnTo>
                    <a:lnTo>
                      <a:pt x="860" y="312"/>
                    </a:lnTo>
                    <a:lnTo>
                      <a:pt x="884" y="290"/>
                    </a:lnTo>
                    <a:lnTo>
                      <a:pt x="910" y="270"/>
                    </a:lnTo>
                    <a:lnTo>
                      <a:pt x="936" y="252"/>
                    </a:lnTo>
                    <a:lnTo>
                      <a:pt x="962" y="234"/>
                    </a:lnTo>
                    <a:lnTo>
                      <a:pt x="990" y="218"/>
                    </a:lnTo>
                    <a:lnTo>
                      <a:pt x="1020" y="204"/>
                    </a:lnTo>
                    <a:lnTo>
                      <a:pt x="1048" y="190"/>
                    </a:lnTo>
                    <a:lnTo>
                      <a:pt x="1080" y="178"/>
                    </a:lnTo>
                    <a:lnTo>
                      <a:pt x="1110" y="168"/>
                    </a:lnTo>
                    <a:lnTo>
                      <a:pt x="1142" y="158"/>
                    </a:lnTo>
                    <a:lnTo>
                      <a:pt x="1174" y="152"/>
                    </a:lnTo>
                    <a:lnTo>
                      <a:pt x="1206" y="146"/>
                    </a:lnTo>
                    <a:lnTo>
                      <a:pt x="1240" y="142"/>
                    </a:lnTo>
                    <a:lnTo>
                      <a:pt x="1274" y="138"/>
                    </a:lnTo>
                    <a:lnTo>
                      <a:pt x="1308" y="138"/>
                    </a:lnTo>
                    <a:lnTo>
                      <a:pt x="1308" y="138"/>
                    </a:lnTo>
                    <a:lnTo>
                      <a:pt x="1342" y="138"/>
                    </a:lnTo>
                    <a:lnTo>
                      <a:pt x="1376" y="142"/>
                    </a:lnTo>
                    <a:lnTo>
                      <a:pt x="1410" y="146"/>
                    </a:lnTo>
                    <a:lnTo>
                      <a:pt x="1442" y="152"/>
                    </a:lnTo>
                    <a:lnTo>
                      <a:pt x="1476" y="158"/>
                    </a:lnTo>
                    <a:lnTo>
                      <a:pt x="1506" y="168"/>
                    </a:lnTo>
                    <a:lnTo>
                      <a:pt x="1538" y="178"/>
                    </a:lnTo>
                    <a:lnTo>
                      <a:pt x="1568" y="190"/>
                    </a:lnTo>
                    <a:lnTo>
                      <a:pt x="1598" y="204"/>
                    </a:lnTo>
                    <a:lnTo>
                      <a:pt x="1626" y="218"/>
                    </a:lnTo>
                    <a:lnTo>
                      <a:pt x="1654" y="234"/>
                    </a:lnTo>
                    <a:lnTo>
                      <a:pt x="1682" y="252"/>
                    </a:lnTo>
                    <a:lnTo>
                      <a:pt x="1708" y="270"/>
                    </a:lnTo>
                    <a:lnTo>
                      <a:pt x="1732" y="290"/>
                    </a:lnTo>
                    <a:lnTo>
                      <a:pt x="1758" y="312"/>
                    </a:lnTo>
                    <a:lnTo>
                      <a:pt x="1780" y="334"/>
                    </a:lnTo>
                    <a:lnTo>
                      <a:pt x="1802" y="356"/>
                    </a:lnTo>
                    <a:lnTo>
                      <a:pt x="1824" y="380"/>
                    </a:lnTo>
                    <a:lnTo>
                      <a:pt x="1844" y="406"/>
                    </a:lnTo>
                    <a:lnTo>
                      <a:pt x="1862" y="432"/>
                    </a:lnTo>
                    <a:lnTo>
                      <a:pt x="1880" y="458"/>
                    </a:lnTo>
                    <a:lnTo>
                      <a:pt x="1896" y="486"/>
                    </a:lnTo>
                    <a:lnTo>
                      <a:pt x="1910" y="516"/>
                    </a:lnTo>
                    <a:lnTo>
                      <a:pt x="1924" y="546"/>
                    </a:lnTo>
                    <a:lnTo>
                      <a:pt x="1936" y="576"/>
                    </a:lnTo>
                    <a:lnTo>
                      <a:pt x="1946" y="606"/>
                    </a:lnTo>
                    <a:lnTo>
                      <a:pt x="1954" y="638"/>
                    </a:lnTo>
                    <a:lnTo>
                      <a:pt x="1962" y="670"/>
                    </a:lnTo>
                    <a:lnTo>
                      <a:pt x="1968" y="704"/>
                    </a:lnTo>
                    <a:lnTo>
                      <a:pt x="1972" y="736"/>
                    </a:lnTo>
                    <a:lnTo>
                      <a:pt x="1974" y="770"/>
                    </a:lnTo>
                    <a:lnTo>
                      <a:pt x="1976" y="804"/>
                    </a:lnTo>
                    <a:lnTo>
                      <a:pt x="1976" y="804"/>
                    </a:lnTo>
                    <a:lnTo>
                      <a:pt x="1974" y="840"/>
                    </a:lnTo>
                    <a:lnTo>
                      <a:pt x="1972" y="874"/>
                    </a:lnTo>
                    <a:lnTo>
                      <a:pt x="1968" y="906"/>
                    </a:lnTo>
                    <a:lnTo>
                      <a:pt x="1962" y="940"/>
                    </a:lnTo>
                    <a:lnTo>
                      <a:pt x="1954" y="972"/>
                    </a:lnTo>
                    <a:lnTo>
                      <a:pt x="1946" y="1004"/>
                    </a:lnTo>
                    <a:lnTo>
                      <a:pt x="1936" y="1034"/>
                    </a:lnTo>
                    <a:lnTo>
                      <a:pt x="1924" y="1064"/>
                    </a:lnTo>
                    <a:lnTo>
                      <a:pt x="1910" y="1094"/>
                    </a:lnTo>
                    <a:lnTo>
                      <a:pt x="1896" y="1124"/>
                    </a:lnTo>
                    <a:lnTo>
                      <a:pt x="1880" y="1150"/>
                    </a:lnTo>
                    <a:lnTo>
                      <a:pt x="1862" y="1178"/>
                    </a:lnTo>
                    <a:lnTo>
                      <a:pt x="1844" y="1204"/>
                    </a:lnTo>
                    <a:lnTo>
                      <a:pt x="1824" y="1230"/>
                    </a:lnTo>
                    <a:lnTo>
                      <a:pt x="1802" y="1254"/>
                    </a:lnTo>
                    <a:lnTo>
                      <a:pt x="1780" y="1276"/>
                    </a:lnTo>
                    <a:lnTo>
                      <a:pt x="1758" y="1298"/>
                    </a:lnTo>
                    <a:lnTo>
                      <a:pt x="1732" y="1320"/>
                    </a:lnTo>
                    <a:lnTo>
                      <a:pt x="1708" y="1340"/>
                    </a:lnTo>
                    <a:lnTo>
                      <a:pt x="1682" y="1358"/>
                    </a:lnTo>
                    <a:lnTo>
                      <a:pt x="1654" y="1376"/>
                    </a:lnTo>
                    <a:lnTo>
                      <a:pt x="1626" y="1392"/>
                    </a:lnTo>
                    <a:lnTo>
                      <a:pt x="1598" y="1406"/>
                    </a:lnTo>
                    <a:lnTo>
                      <a:pt x="1568" y="1420"/>
                    </a:lnTo>
                    <a:lnTo>
                      <a:pt x="1538" y="1432"/>
                    </a:lnTo>
                    <a:lnTo>
                      <a:pt x="1506" y="1442"/>
                    </a:lnTo>
                    <a:lnTo>
                      <a:pt x="1476" y="1452"/>
                    </a:lnTo>
                    <a:lnTo>
                      <a:pt x="1442" y="1458"/>
                    </a:lnTo>
                    <a:lnTo>
                      <a:pt x="1410" y="1464"/>
                    </a:lnTo>
                    <a:lnTo>
                      <a:pt x="1376" y="1468"/>
                    </a:lnTo>
                    <a:lnTo>
                      <a:pt x="1342" y="1472"/>
                    </a:lnTo>
                    <a:lnTo>
                      <a:pt x="1308" y="1472"/>
                    </a:lnTo>
                    <a:lnTo>
                      <a:pt x="1308" y="1472"/>
                    </a:lnTo>
                    <a:close/>
                    <a:moveTo>
                      <a:pt x="1674" y="804"/>
                    </a:moveTo>
                    <a:lnTo>
                      <a:pt x="1674" y="804"/>
                    </a:lnTo>
                    <a:lnTo>
                      <a:pt x="1672" y="842"/>
                    </a:lnTo>
                    <a:lnTo>
                      <a:pt x="1666" y="878"/>
                    </a:lnTo>
                    <a:lnTo>
                      <a:pt x="1658" y="914"/>
                    </a:lnTo>
                    <a:lnTo>
                      <a:pt x="1644" y="948"/>
                    </a:lnTo>
                    <a:lnTo>
                      <a:pt x="1630" y="978"/>
                    </a:lnTo>
                    <a:lnTo>
                      <a:pt x="1612" y="1010"/>
                    </a:lnTo>
                    <a:lnTo>
                      <a:pt x="1590" y="1038"/>
                    </a:lnTo>
                    <a:lnTo>
                      <a:pt x="1566" y="1064"/>
                    </a:lnTo>
                    <a:lnTo>
                      <a:pt x="1540" y="1086"/>
                    </a:lnTo>
                    <a:lnTo>
                      <a:pt x="1512" y="1108"/>
                    </a:lnTo>
                    <a:lnTo>
                      <a:pt x="1482" y="1126"/>
                    </a:lnTo>
                    <a:lnTo>
                      <a:pt x="1450" y="1142"/>
                    </a:lnTo>
                    <a:lnTo>
                      <a:pt x="1416" y="1154"/>
                    </a:lnTo>
                    <a:lnTo>
                      <a:pt x="1382" y="1162"/>
                    </a:lnTo>
                    <a:lnTo>
                      <a:pt x="1346" y="1168"/>
                    </a:lnTo>
                    <a:lnTo>
                      <a:pt x="1308" y="1170"/>
                    </a:lnTo>
                    <a:lnTo>
                      <a:pt x="1308" y="1170"/>
                    </a:lnTo>
                    <a:lnTo>
                      <a:pt x="1272" y="1168"/>
                    </a:lnTo>
                    <a:lnTo>
                      <a:pt x="1234" y="1162"/>
                    </a:lnTo>
                    <a:lnTo>
                      <a:pt x="1200" y="1154"/>
                    </a:lnTo>
                    <a:lnTo>
                      <a:pt x="1166" y="1142"/>
                    </a:lnTo>
                    <a:lnTo>
                      <a:pt x="1134" y="1126"/>
                    </a:lnTo>
                    <a:lnTo>
                      <a:pt x="1104" y="1108"/>
                    </a:lnTo>
                    <a:lnTo>
                      <a:pt x="1076" y="1086"/>
                    </a:lnTo>
                    <a:lnTo>
                      <a:pt x="1050" y="1064"/>
                    </a:lnTo>
                    <a:lnTo>
                      <a:pt x="1026" y="1038"/>
                    </a:lnTo>
                    <a:lnTo>
                      <a:pt x="1006" y="1010"/>
                    </a:lnTo>
                    <a:lnTo>
                      <a:pt x="988" y="978"/>
                    </a:lnTo>
                    <a:lnTo>
                      <a:pt x="972" y="948"/>
                    </a:lnTo>
                    <a:lnTo>
                      <a:pt x="960" y="914"/>
                    </a:lnTo>
                    <a:lnTo>
                      <a:pt x="950" y="878"/>
                    </a:lnTo>
                    <a:lnTo>
                      <a:pt x="946" y="842"/>
                    </a:lnTo>
                    <a:lnTo>
                      <a:pt x="944" y="804"/>
                    </a:lnTo>
                    <a:lnTo>
                      <a:pt x="944" y="804"/>
                    </a:lnTo>
                    <a:lnTo>
                      <a:pt x="946" y="768"/>
                    </a:lnTo>
                    <a:lnTo>
                      <a:pt x="950" y="732"/>
                    </a:lnTo>
                    <a:lnTo>
                      <a:pt x="960" y="696"/>
                    </a:lnTo>
                    <a:lnTo>
                      <a:pt x="972" y="662"/>
                    </a:lnTo>
                    <a:lnTo>
                      <a:pt x="988" y="630"/>
                    </a:lnTo>
                    <a:lnTo>
                      <a:pt x="1006" y="600"/>
                    </a:lnTo>
                    <a:lnTo>
                      <a:pt x="1026" y="572"/>
                    </a:lnTo>
                    <a:lnTo>
                      <a:pt x="1050" y="546"/>
                    </a:lnTo>
                    <a:lnTo>
                      <a:pt x="1076" y="524"/>
                    </a:lnTo>
                    <a:lnTo>
                      <a:pt x="1104" y="502"/>
                    </a:lnTo>
                    <a:lnTo>
                      <a:pt x="1134" y="484"/>
                    </a:lnTo>
                    <a:lnTo>
                      <a:pt x="1166" y="468"/>
                    </a:lnTo>
                    <a:lnTo>
                      <a:pt x="1200" y="456"/>
                    </a:lnTo>
                    <a:lnTo>
                      <a:pt x="1234" y="448"/>
                    </a:lnTo>
                    <a:lnTo>
                      <a:pt x="1272" y="442"/>
                    </a:lnTo>
                    <a:lnTo>
                      <a:pt x="1308" y="440"/>
                    </a:lnTo>
                    <a:lnTo>
                      <a:pt x="1308" y="440"/>
                    </a:lnTo>
                    <a:lnTo>
                      <a:pt x="1346" y="442"/>
                    </a:lnTo>
                    <a:lnTo>
                      <a:pt x="1382" y="448"/>
                    </a:lnTo>
                    <a:lnTo>
                      <a:pt x="1416" y="456"/>
                    </a:lnTo>
                    <a:lnTo>
                      <a:pt x="1450" y="468"/>
                    </a:lnTo>
                    <a:lnTo>
                      <a:pt x="1482" y="484"/>
                    </a:lnTo>
                    <a:lnTo>
                      <a:pt x="1512" y="502"/>
                    </a:lnTo>
                    <a:lnTo>
                      <a:pt x="1540" y="524"/>
                    </a:lnTo>
                    <a:lnTo>
                      <a:pt x="1566" y="546"/>
                    </a:lnTo>
                    <a:lnTo>
                      <a:pt x="1590" y="572"/>
                    </a:lnTo>
                    <a:lnTo>
                      <a:pt x="1612" y="600"/>
                    </a:lnTo>
                    <a:lnTo>
                      <a:pt x="1630" y="630"/>
                    </a:lnTo>
                    <a:lnTo>
                      <a:pt x="1644" y="662"/>
                    </a:lnTo>
                    <a:lnTo>
                      <a:pt x="1658" y="696"/>
                    </a:lnTo>
                    <a:lnTo>
                      <a:pt x="1666" y="732"/>
                    </a:lnTo>
                    <a:lnTo>
                      <a:pt x="1672" y="768"/>
                    </a:lnTo>
                    <a:lnTo>
                      <a:pt x="1674" y="804"/>
                    </a:lnTo>
                    <a:lnTo>
                      <a:pt x="1674" y="804"/>
                    </a:lnTo>
                    <a:close/>
                  </a:path>
                </a:pathLst>
              </a:custGeom>
              <a:solidFill>
                <a:schemeClr val="bg1"/>
              </a:solidFill>
              <a:ln>
                <a:noFill/>
              </a:ln>
            </p:spPr>
            <p:txBody>
              <a:bodyPr vert="horz" wrap="square" lIns="78191" tIns="39095" rIns="78191" bIns="39095" numCol="1" anchor="t" anchorCtr="0" compatLnSpc="1">
                <a:prstTxWarp prst="textNoShape">
                  <a:avLst/>
                </a:prstTxWarp>
              </a:bodyPr>
              <a:lstStyle/>
              <a:p>
                <a:endParaRPr lang="en-GB" sz="1539"/>
              </a:p>
            </p:txBody>
          </p:sp>
          <p:sp>
            <p:nvSpPr>
              <p:cNvPr id="37" name="Oval 36">
                <a:extLst>
                  <a:ext uri="{FF2B5EF4-FFF2-40B4-BE49-F238E27FC236}">
                    <a16:creationId xmlns:a16="http://schemas.microsoft.com/office/drawing/2014/main" id="{94CA39B3-CFAC-4D66-A210-358AF0205A8C}"/>
                  </a:ext>
                </a:extLst>
              </p:cNvPr>
              <p:cNvSpPr/>
              <p:nvPr/>
            </p:nvSpPr>
            <p:spPr>
              <a:xfrm>
                <a:off x="414212" y="2718591"/>
                <a:ext cx="540000" cy="5400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39"/>
              </a:p>
            </p:txBody>
          </p:sp>
        </p:grpSp>
      </p:grpSp>
      <p:grpSp>
        <p:nvGrpSpPr>
          <p:cNvPr id="15" name="Group 14">
            <a:extLst>
              <a:ext uri="{FF2B5EF4-FFF2-40B4-BE49-F238E27FC236}">
                <a16:creationId xmlns:a16="http://schemas.microsoft.com/office/drawing/2014/main" id="{264D63D9-DE0D-46F2-9F1C-09E159F420AB}"/>
              </a:ext>
            </a:extLst>
          </p:cNvPr>
          <p:cNvGrpSpPr/>
          <p:nvPr/>
        </p:nvGrpSpPr>
        <p:grpSpPr>
          <a:xfrm>
            <a:off x="5004048" y="2472756"/>
            <a:ext cx="2880000" cy="1260000"/>
            <a:chOff x="3347864" y="2213306"/>
            <a:chExt cx="2880000" cy="1260000"/>
          </a:xfrm>
        </p:grpSpPr>
        <p:sp>
          <p:nvSpPr>
            <p:cNvPr id="7" name="Content Placeholder 3">
              <a:extLst>
                <a:ext uri="{FF2B5EF4-FFF2-40B4-BE49-F238E27FC236}">
                  <a16:creationId xmlns:a16="http://schemas.microsoft.com/office/drawing/2014/main" id="{601A0AB3-8F8A-4220-9755-F077CEAF66A5}"/>
                </a:ext>
              </a:extLst>
            </p:cNvPr>
            <p:cNvSpPr txBox="1">
              <a:spLocks/>
            </p:cNvSpPr>
            <p:nvPr/>
          </p:nvSpPr>
          <p:spPr>
            <a:xfrm>
              <a:off x="3347864" y="2213306"/>
              <a:ext cx="2880000" cy="1260000"/>
            </a:xfrm>
            <a:prstGeom prst="rect">
              <a:avLst/>
            </a:prstGeom>
            <a:solidFill>
              <a:srgbClr val="9FC747"/>
            </a:solidFill>
            <a:ln w="12700">
              <a:noFill/>
            </a:ln>
          </p:spPr>
          <p:txBody>
            <a:bodyPr lIns="708029" tIns="61568" rIns="61568" bIns="61568" anchor="ctr" anchorCtr="0"/>
            <a:lstStyle>
              <a:lvl1pPr marL="373384" indent="-373384" algn="l" defTabSz="995690" rtl="0" eaLnBrk="1" latinLnBrk="0" hangingPunct="1">
                <a:spcBef>
                  <a:spcPct val="20000"/>
                </a:spcBef>
                <a:buFont typeface="Arial" panose="020B0604020202020204" pitchFamily="34" charset="0"/>
                <a:buChar char="•"/>
                <a:defRPr sz="2600" kern="1200">
                  <a:solidFill>
                    <a:srgbClr val="515B5F"/>
                  </a:solidFill>
                  <a:latin typeface="Lucida Sans" panose="020B0602030504020204" pitchFamily="34" charset="0"/>
                  <a:ea typeface="+mn-ea"/>
                  <a:cs typeface="+mn-cs"/>
                </a:defRPr>
              </a:lvl1pPr>
              <a:lvl2pPr marL="808998" indent="-311153" algn="l" defTabSz="995690" rtl="0" eaLnBrk="1" latinLnBrk="0" hangingPunct="1">
                <a:spcBef>
                  <a:spcPct val="20000"/>
                </a:spcBef>
                <a:buFont typeface="Arial" panose="020B0604020202020204" pitchFamily="34" charset="0"/>
                <a:buChar char="–"/>
                <a:defRPr sz="2200" kern="1200">
                  <a:solidFill>
                    <a:srgbClr val="515B5F"/>
                  </a:solidFill>
                  <a:latin typeface="Lucida Sans" panose="020B0602030504020204" pitchFamily="34" charset="0"/>
                  <a:ea typeface="+mn-ea"/>
                  <a:cs typeface="+mn-cs"/>
                </a:defRPr>
              </a:lvl2pPr>
              <a:lvl3pPr marL="1244613" indent="-248923" algn="l" defTabSz="995690" rtl="0" eaLnBrk="1" latinLnBrk="0" hangingPunct="1">
                <a:spcBef>
                  <a:spcPct val="20000"/>
                </a:spcBef>
                <a:buFont typeface="Arial" panose="020B0604020202020204" pitchFamily="34" charset="0"/>
                <a:buChar char="•"/>
                <a:defRPr sz="2000" kern="1200">
                  <a:solidFill>
                    <a:srgbClr val="515B5F"/>
                  </a:solidFill>
                  <a:latin typeface="Lucida Sans" panose="020B0602030504020204" pitchFamily="34" charset="0"/>
                  <a:ea typeface="+mn-ea"/>
                  <a:cs typeface="+mn-cs"/>
                </a:defRPr>
              </a:lvl3pPr>
              <a:lvl4pPr marL="1742458" indent="-248923" algn="l" defTabSz="995690" rtl="0" eaLnBrk="1" latinLnBrk="0" hangingPunct="1">
                <a:spcBef>
                  <a:spcPct val="20000"/>
                </a:spcBef>
                <a:buFont typeface="Arial" panose="020B0604020202020204" pitchFamily="34" charset="0"/>
                <a:buChar char="–"/>
                <a:defRPr sz="1700" kern="1200">
                  <a:solidFill>
                    <a:srgbClr val="515B5F"/>
                  </a:solidFill>
                  <a:latin typeface="Lucida Sans" panose="020B0602030504020204" pitchFamily="34" charset="0"/>
                  <a:ea typeface="+mn-ea"/>
                  <a:cs typeface="+mn-cs"/>
                </a:defRPr>
              </a:lvl4pPr>
              <a:lvl5pPr marL="2240303" indent="-248923" algn="l" defTabSz="995690" rtl="0" eaLnBrk="1" latinLnBrk="0" hangingPunct="1">
                <a:spcBef>
                  <a:spcPct val="20000"/>
                </a:spcBef>
                <a:buFont typeface="Arial" panose="020B0604020202020204" pitchFamily="34" charset="0"/>
                <a:buChar char="»"/>
                <a:defRPr sz="1500" kern="1200">
                  <a:solidFill>
                    <a:srgbClr val="515B5F"/>
                  </a:solidFill>
                  <a:latin typeface="Lucida Sans" panose="020B0602030504020204" pitchFamily="34" charset="0"/>
                  <a:ea typeface="+mn-ea"/>
                  <a:cs typeface="+mn-cs"/>
                </a:defRPr>
              </a:lvl5pPr>
              <a:lvl6pPr marL="273814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spcBef>
                  <a:spcPts val="0"/>
                </a:spcBef>
                <a:spcAft>
                  <a:spcPts val="257"/>
                </a:spcAft>
                <a:buNone/>
              </a:pPr>
              <a:r>
                <a:rPr lang="en-GB" sz="1800" b="1" dirty="0">
                  <a:solidFill>
                    <a:schemeClr val="bg1"/>
                  </a:solidFill>
                </a:rPr>
                <a:t>Stage 2</a:t>
              </a:r>
            </a:p>
            <a:p>
              <a:pPr marL="0" indent="0">
                <a:spcBef>
                  <a:spcPts val="0"/>
                </a:spcBef>
                <a:spcAft>
                  <a:spcPts val="257"/>
                </a:spcAft>
                <a:buNone/>
              </a:pPr>
              <a:r>
                <a:rPr lang="en-GB" sz="1400" dirty="0">
                  <a:solidFill>
                    <a:schemeClr val="bg1"/>
                  </a:solidFill>
                </a:rPr>
                <a:t>Strategy development</a:t>
              </a:r>
            </a:p>
          </p:txBody>
        </p:sp>
        <p:grpSp>
          <p:nvGrpSpPr>
            <p:cNvPr id="52" name="Group 51">
              <a:extLst>
                <a:ext uri="{FF2B5EF4-FFF2-40B4-BE49-F238E27FC236}">
                  <a16:creationId xmlns:a16="http://schemas.microsoft.com/office/drawing/2014/main" id="{4FC90264-F887-45F9-8D29-F28AC87BB9EB}"/>
                </a:ext>
              </a:extLst>
            </p:cNvPr>
            <p:cNvGrpSpPr/>
            <p:nvPr/>
          </p:nvGrpSpPr>
          <p:grpSpPr>
            <a:xfrm>
              <a:off x="3409190" y="2413401"/>
              <a:ext cx="461758" cy="461758"/>
              <a:chOff x="378148" y="3888703"/>
              <a:chExt cx="540000" cy="540000"/>
            </a:xfrm>
          </p:grpSpPr>
          <p:sp>
            <p:nvSpPr>
              <p:cNvPr id="50" name="Oval 49">
                <a:extLst>
                  <a:ext uri="{FF2B5EF4-FFF2-40B4-BE49-F238E27FC236}">
                    <a16:creationId xmlns:a16="http://schemas.microsoft.com/office/drawing/2014/main" id="{0DFD6485-2A59-4C51-8E02-02E2DF20CB4F}"/>
                  </a:ext>
                </a:extLst>
              </p:cNvPr>
              <p:cNvSpPr/>
              <p:nvPr/>
            </p:nvSpPr>
            <p:spPr>
              <a:xfrm>
                <a:off x="378148" y="3888703"/>
                <a:ext cx="540000" cy="5400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39"/>
              </a:p>
            </p:txBody>
          </p:sp>
          <p:sp>
            <p:nvSpPr>
              <p:cNvPr id="51" name="Freeform 157">
                <a:extLst>
                  <a:ext uri="{FF2B5EF4-FFF2-40B4-BE49-F238E27FC236}">
                    <a16:creationId xmlns:a16="http://schemas.microsoft.com/office/drawing/2014/main" id="{34D79149-3646-4BD3-8EE0-A5999E1B1109}"/>
                  </a:ext>
                </a:extLst>
              </p:cNvPr>
              <p:cNvSpPr>
                <a:spLocks noChangeAspect="1" noEditPoints="1"/>
              </p:cNvSpPr>
              <p:nvPr/>
            </p:nvSpPr>
            <p:spPr bwMode="auto">
              <a:xfrm>
                <a:off x="464434" y="4024328"/>
                <a:ext cx="367429" cy="288000"/>
              </a:xfrm>
              <a:custGeom>
                <a:avLst/>
                <a:gdLst>
                  <a:gd name="T0" fmla="*/ 2342 w 2424"/>
                  <a:gd name="T1" fmla="*/ 0 h 1900"/>
                  <a:gd name="T2" fmla="*/ 38 w 2424"/>
                  <a:gd name="T3" fmla="*/ 6 h 1900"/>
                  <a:gd name="T4" fmla="*/ 0 w 2424"/>
                  <a:gd name="T5" fmla="*/ 66 h 1900"/>
                  <a:gd name="T6" fmla="*/ 14 w 2424"/>
                  <a:gd name="T7" fmla="*/ 1610 h 1900"/>
                  <a:gd name="T8" fmla="*/ 1198 w 2424"/>
                  <a:gd name="T9" fmla="*/ 1898 h 1900"/>
                  <a:gd name="T10" fmla="*/ 2384 w 2424"/>
                  <a:gd name="T11" fmla="*/ 1630 h 1900"/>
                  <a:gd name="T12" fmla="*/ 2424 w 2424"/>
                  <a:gd name="T13" fmla="*/ 1580 h 1900"/>
                  <a:gd name="T14" fmla="*/ 2410 w 2424"/>
                  <a:gd name="T15" fmla="*/ 24 h 1900"/>
                  <a:gd name="T16" fmla="*/ 1144 w 2424"/>
                  <a:gd name="T17" fmla="*/ 384 h 1900"/>
                  <a:gd name="T18" fmla="*/ 2222 w 2424"/>
                  <a:gd name="T19" fmla="*/ 168 h 1900"/>
                  <a:gd name="T20" fmla="*/ 2278 w 2424"/>
                  <a:gd name="T21" fmla="*/ 220 h 1900"/>
                  <a:gd name="T22" fmla="*/ 2260 w 2424"/>
                  <a:gd name="T23" fmla="*/ 282 h 1900"/>
                  <a:gd name="T24" fmla="*/ 1358 w 2424"/>
                  <a:gd name="T25" fmla="*/ 500 h 1900"/>
                  <a:gd name="T26" fmla="*/ 1308 w 2424"/>
                  <a:gd name="T27" fmla="*/ 478 h 1900"/>
                  <a:gd name="T28" fmla="*/ 1292 w 2424"/>
                  <a:gd name="T29" fmla="*/ 420 h 1900"/>
                  <a:gd name="T30" fmla="*/ 1344 w 2424"/>
                  <a:gd name="T31" fmla="*/ 366 h 1900"/>
                  <a:gd name="T32" fmla="*/ 1796 w 2424"/>
                  <a:gd name="T33" fmla="*/ 508 h 1900"/>
                  <a:gd name="T34" fmla="*/ 1850 w 2424"/>
                  <a:gd name="T35" fmla="*/ 558 h 1900"/>
                  <a:gd name="T36" fmla="*/ 1834 w 2424"/>
                  <a:gd name="T37" fmla="*/ 620 h 1900"/>
                  <a:gd name="T38" fmla="*/ 1358 w 2424"/>
                  <a:gd name="T39" fmla="*/ 740 h 1900"/>
                  <a:gd name="T40" fmla="*/ 1308 w 2424"/>
                  <a:gd name="T41" fmla="*/ 718 h 1900"/>
                  <a:gd name="T42" fmla="*/ 1292 w 2424"/>
                  <a:gd name="T43" fmla="*/ 660 h 1900"/>
                  <a:gd name="T44" fmla="*/ 1344 w 2424"/>
                  <a:gd name="T45" fmla="*/ 606 h 1900"/>
                  <a:gd name="T46" fmla="*/ 2284 w 2424"/>
                  <a:gd name="T47" fmla="*/ 1162 h 1900"/>
                  <a:gd name="T48" fmla="*/ 2238 w 2424"/>
                  <a:gd name="T49" fmla="*/ 1186 h 1900"/>
                  <a:gd name="T50" fmla="*/ 2130 w 2424"/>
                  <a:gd name="T51" fmla="*/ 1098 h 1900"/>
                  <a:gd name="T52" fmla="*/ 1908 w 2424"/>
                  <a:gd name="T53" fmla="*/ 1306 h 1900"/>
                  <a:gd name="T54" fmla="*/ 1412 w 2424"/>
                  <a:gd name="T55" fmla="*/ 1642 h 1900"/>
                  <a:gd name="T56" fmla="*/ 1372 w 2424"/>
                  <a:gd name="T57" fmla="*/ 1674 h 1900"/>
                  <a:gd name="T58" fmla="*/ 1310 w 2424"/>
                  <a:gd name="T59" fmla="*/ 1660 h 1900"/>
                  <a:gd name="T60" fmla="*/ 1290 w 2424"/>
                  <a:gd name="T61" fmla="*/ 1590 h 1900"/>
                  <a:gd name="T62" fmla="*/ 1592 w 2424"/>
                  <a:gd name="T63" fmla="*/ 1052 h 1900"/>
                  <a:gd name="T64" fmla="*/ 1882 w 2424"/>
                  <a:gd name="T65" fmla="*/ 1158 h 1900"/>
                  <a:gd name="T66" fmla="*/ 1950 w 2424"/>
                  <a:gd name="T67" fmla="*/ 904 h 1900"/>
                  <a:gd name="T68" fmla="*/ 1962 w 2424"/>
                  <a:gd name="T69" fmla="*/ 860 h 1900"/>
                  <a:gd name="T70" fmla="*/ 2240 w 2424"/>
                  <a:gd name="T71" fmla="*/ 840 h 1900"/>
                  <a:gd name="T72" fmla="*/ 2284 w 2424"/>
                  <a:gd name="T73" fmla="*/ 864 h 1900"/>
                  <a:gd name="T74" fmla="*/ 926 w 2424"/>
                  <a:gd name="T75" fmla="*/ 600 h 1900"/>
                  <a:gd name="T76" fmla="*/ 272 w 2424"/>
                  <a:gd name="T77" fmla="*/ 440 h 1900"/>
                  <a:gd name="T78" fmla="*/ 254 w 2424"/>
                  <a:gd name="T79" fmla="*/ 378 h 1900"/>
                  <a:gd name="T80" fmla="*/ 308 w 2424"/>
                  <a:gd name="T81" fmla="*/ 328 h 1900"/>
                  <a:gd name="T82" fmla="*/ 966 w 2424"/>
                  <a:gd name="T83" fmla="*/ 478 h 1900"/>
                  <a:gd name="T84" fmla="*/ 992 w 2424"/>
                  <a:gd name="T85" fmla="*/ 548 h 1900"/>
                  <a:gd name="T86" fmla="*/ 958 w 2424"/>
                  <a:gd name="T87" fmla="*/ 592 h 1900"/>
                  <a:gd name="T88" fmla="*/ 520 w 2424"/>
                  <a:gd name="T89" fmla="*/ 856 h 1900"/>
                  <a:gd name="T90" fmla="*/ 394 w 2424"/>
                  <a:gd name="T91" fmla="*/ 880 h 1900"/>
                  <a:gd name="T92" fmla="*/ 288 w 2424"/>
                  <a:gd name="T93" fmla="*/ 992 h 1900"/>
                  <a:gd name="T94" fmla="*/ 258 w 2424"/>
                  <a:gd name="T95" fmla="*/ 1136 h 1900"/>
                  <a:gd name="T96" fmla="*/ 302 w 2424"/>
                  <a:gd name="T97" fmla="*/ 1314 h 1900"/>
                  <a:gd name="T98" fmla="*/ 418 w 2424"/>
                  <a:gd name="T99" fmla="*/ 1440 h 1900"/>
                  <a:gd name="T100" fmla="*/ 546 w 2424"/>
                  <a:gd name="T101" fmla="*/ 1478 h 1900"/>
                  <a:gd name="T102" fmla="*/ 686 w 2424"/>
                  <a:gd name="T103" fmla="*/ 1424 h 1900"/>
                  <a:gd name="T104" fmla="*/ 770 w 2424"/>
                  <a:gd name="T105" fmla="*/ 1288 h 1900"/>
                  <a:gd name="T106" fmla="*/ 860 w 2424"/>
                  <a:gd name="T107" fmla="*/ 1118 h 1900"/>
                  <a:gd name="T108" fmla="*/ 816 w 2424"/>
                  <a:gd name="T109" fmla="*/ 940 h 1900"/>
                  <a:gd name="T110" fmla="*/ 700 w 2424"/>
                  <a:gd name="T111" fmla="*/ 814 h 1900"/>
                  <a:gd name="T112" fmla="*/ 860 w 2424"/>
                  <a:gd name="T113" fmla="*/ 1118 h 1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424" h="1900">
                    <a:moveTo>
                      <a:pt x="2400" y="14"/>
                    </a:moveTo>
                    <a:lnTo>
                      <a:pt x="2400" y="14"/>
                    </a:lnTo>
                    <a:lnTo>
                      <a:pt x="2386" y="6"/>
                    </a:lnTo>
                    <a:lnTo>
                      <a:pt x="2372" y="0"/>
                    </a:lnTo>
                    <a:lnTo>
                      <a:pt x="2358" y="0"/>
                    </a:lnTo>
                    <a:lnTo>
                      <a:pt x="2342" y="0"/>
                    </a:lnTo>
                    <a:lnTo>
                      <a:pt x="1212" y="262"/>
                    </a:lnTo>
                    <a:lnTo>
                      <a:pt x="82" y="0"/>
                    </a:lnTo>
                    <a:lnTo>
                      <a:pt x="82" y="0"/>
                    </a:lnTo>
                    <a:lnTo>
                      <a:pt x="68" y="0"/>
                    </a:lnTo>
                    <a:lnTo>
                      <a:pt x="52" y="0"/>
                    </a:lnTo>
                    <a:lnTo>
                      <a:pt x="38" y="6"/>
                    </a:lnTo>
                    <a:lnTo>
                      <a:pt x="26" y="14"/>
                    </a:lnTo>
                    <a:lnTo>
                      <a:pt x="26" y="14"/>
                    </a:lnTo>
                    <a:lnTo>
                      <a:pt x="14" y="24"/>
                    </a:lnTo>
                    <a:lnTo>
                      <a:pt x="6" y="38"/>
                    </a:lnTo>
                    <a:lnTo>
                      <a:pt x="2" y="52"/>
                    </a:lnTo>
                    <a:lnTo>
                      <a:pt x="0" y="66"/>
                    </a:lnTo>
                    <a:lnTo>
                      <a:pt x="0" y="1568"/>
                    </a:lnTo>
                    <a:lnTo>
                      <a:pt x="0" y="1568"/>
                    </a:lnTo>
                    <a:lnTo>
                      <a:pt x="0" y="1580"/>
                    </a:lnTo>
                    <a:lnTo>
                      <a:pt x="4" y="1590"/>
                    </a:lnTo>
                    <a:lnTo>
                      <a:pt x="8" y="1600"/>
                    </a:lnTo>
                    <a:lnTo>
                      <a:pt x="14" y="1610"/>
                    </a:lnTo>
                    <a:lnTo>
                      <a:pt x="22" y="1618"/>
                    </a:lnTo>
                    <a:lnTo>
                      <a:pt x="32" y="1624"/>
                    </a:lnTo>
                    <a:lnTo>
                      <a:pt x="42" y="1630"/>
                    </a:lnTo>
                    <a:lnTo>
                      <a:pt x="52" y="1634"/>
                    </a:lnTo>
                    <a:lnTo>
                      <a:pt x="1198" y="1898"/>
                    </a:lnTo>
                    <a:lnTo>
                      <a:pt x="1198" y="1898"/>
                    </a:lnTo>
                    <a:lnTo>
                      <a:pt x="1212" y="1900"/>
                    </a:lnTo>
                    <a:lnTo>
                      <a:pt x="1212" y="1900"/>
                    </a:lnTo>
                    <a:lnTo>
                      <a:pt x="1228" y="1898"/>
                    </a:lnTo>
                    <a:lnTo>
                      <a:pt x="2372" y="1634"/>
                    </a:lnTo>
                    <a:lnTo>
                      <a:pt x="2372" y="1634"/>
                    </a:lnTo>
                    <a:lnTo>
                      <a:pt x="2384" y="1630"/>
                    </a:lnTo>
                    <a:lnTo>
                      <a:pt x="2394" y="1624"/>
                    </a:lnTo>
                    <a:lnTo>
                      <a:pt x="2402" y="1618"/>
                    </a:lnTo>
                    <a:lnTo>
                      <a:pt x="2410" y="1610"/>
                    </a:lnTo>
                    <a:lnTo>
                      <a:pt x="2416" y="1600"/>
                    </a:lnTo>
                    <a:lnTo>
                      <a:pt x="2420" y="1590"/>
                    </a:lnTo>
                    <a:lnTo>
                      <a:pt x="2424" y="1580"/>
                    </a:lnTo>
                    <a:lnTo>
                      <a:pt x="2424" y="1568"/>
                    </a:lnTo>
                    <a:lnTo>
                      <a:pt x="2424" y="66"/>
                    </a:lnTo>
                    <a:lnTo>
                      <a:pt x="2424" y="66"/>
                    </a:lnTo>
                    <a:lnTo>
                      <a:pt x="2424" y="52"/>
                    </a:lnTo>
                    <a:lnTo>
                      <a:pt x="2418" y="38"/>
                    </a:lnTo>
                    <a:lnTo>
                      <a:pt x="2410" y="24"/>
                    </a:lnTo>
                    <a:lnTo>
                      <a:pt x="2400" y="14"/>
                    </a:lnTo>
                    <a:lnTo>
                      <a:pt x="2400" y="14"/>
                    </a:lnTo>
                    <a:close/>
                    <a:moveTo>
                      <a:pt x="1144" y="1748"/>
                    </a:moveTo>
                    <a:lnTo>
                      <a:pt x="134" y="1514"/>
                    </a:lnTo>
                    <a:lnTo>
                      <a:pt x="134" y="152"/>
                    </a:lnTo>
                    <a:lnTo>
                      <a:pt x="1144" y="384"/>
                    </a:lnTo>
                    <a:lnTo>
                      <a:pt x="1144" y="1748"/>
                    </a:lnTo>
                    <a:close/>
                    <a:moveTo>
                      <a:pt x="1344" y="366"/>
                    </a:moveTo>
                    <a:lnTo>
                      <a:pt x="2196" y="170"/>
                    </a:lnTo>
                    <a:lnTo>
                      <a:pt x="2196" y="170"/>
                    </a:lnTo>
                    <a:lnTo>
                      <a:pt x="2210" y="168"/>
                    </a:lnTo>
                    <a:lnTo>
                      <a:pt x="2222" y="168"/>
                    </a:lnTo>
                    <a:lnTo>
                      <a:pt x="2236" y="172"/>
                    </a:lnTo>
                    <a:lnTo>
                      <a:pt x="2248" y="178"/>
                    </a:lnTo>
                    <a:lnTo>
                      <a:pt x="2258" y="186"/>
                    </a:lnTo>
                    <a:lnTo>
                      <a:pt x="2266" y="196"/>
                    </a:lnTo>
                    <a:lnTo>
                      <a:pt x="2272" y="208"/>
                    </a:lnTo>
                    <a:lnTo>
                      <a:pt x="2278" y="220"/>
                    </a:lnTo>
                    <a:lnTo>
                      <a:pt x="2278" y="220"/>
                    </a:lnTo>
                    <a:lnTo>
                      <a:pt x="2278" y="234"/>
                    </a:lnTo>
                    <a:lnTo>
                      <a:pt x="2278" y="248"/>
                    </a:lnTo>
                    <a:lnTo>
                      <a:pt x="2274" y="260"/>
                    </a:lnTo>
                    <a:lnTo>
                      <a:pt x="2268" y="272"/>
                    </a:lnTo>
                    <a:lnTo>
                      <a:pt x="2260" y="282"/>
                    </a:lnTo>
                    <a:lnTo>
                      <a:pt x="2250" y="290"/>
                    </a:lnTo>
                    <a:lnTo>
                      <a:pt x="2240" y="296"/>
                    </a:lnTo>
                    <a:lnTo>
                      <a:pt x="2226" y="302"/>
                    </a:lnTo>
                    <a:lnTo>
                      <a:pt x="1374" y="498"/>
                    </a:lnTo>
                    <a:lnTo>
                      <a:pt x="1374" y="498"/>
                    </a:lnTo>
                    <a:lnTo>
                      <a:pt x="1358" y="500"/>
                    </a:lnTo>
                    <a:lnTo>
                      <a:pt x="1358" y="500"/>
                    </a:lnTo>
                    <a:lnTo>
                      <a:pt x="1346" y="498"/>
                    </a:lnTo>
                    <a:lnTo>
                      <a:pt x="1336" y="496"/>
                    </a:lnTo>
                    <a:lnTo>
                      <a:pt x="1326" y="492"/>
                    </a:lnTo>
                    <a:lnTo>
                      <a:pt x="1316" y="486"/>
                    </a:lnTo>
                    <a:lnTo>
                      <a:pt x="1308" y="478"/>
                    </a:lnTo>
                    <a:lnTo>
                      <a:pt x="1302" y="468"/>
                    </a:lnTo>
                    <a:lnTo>
                      <a:pt x="1296" y="458"/>
                    </a:lnTo>
                    <a:lnTo>
                      <a:pt x="1292" y="448"/>
                    </a:lnTo>
                    <a:lnTo>
                      <a:pt x="1292" y="448"/>
                    </a:lnTo>
                    <a:lnTo>
                      <a:pt x="1290" y="434"/>
                    </a:lnTo>
                    <a:lnTo>
                      <a:pt x="1292" y="420"/>
                    </a:lnTo>
                    <a:lnTo>
                      <a:pt x="1296" y="408"/>
                    </a:lnTo>
                    <a:lnTo>
                      <a:pt x="1302" y="396"/>
                    </a:lnTo>
                    <a:lnTo>
                      <a:pt x="1308" y="386"/>
                    </a:lnTo>
                    <a:lnTo>
                      <a:pt x="1318" y="378"/>
                    </a:lnTo>
                    <a:lnTo>
                      <a:pt x="1330" y="370"/>
                    </a:lnTo>
                    <a:lnTo>
                      <a:pt x="1344" y="366"/>
                    </a:lnTo>
                    <a:lnTo>
                      <a:pt x="1344" y="366"/>
                    </a:lnTo>
                    <a:close/>
                    <a:moveTo>
                      <a:pt x="1344" y="606"/>
                    </a:moveTo>
                    <a:lnTo>
                      <a:pt x="1770" y="508"/>
                    </a:lnTo>
                    <a:lnTo>
                      <a:pt x="1770" y="508"/>
                    </a:lnTo>
                    <a:lnTo>
                      <a:pt x="1784" y="506"/>
                    </a:lnTo>
                    <a:lnTo>
                      <a:pt x="1796" y="508"/>
                    </a:lnTo>
                    <a:lnTo>
                      <a:pt x="1810" y="510"/>
                    </a:lnTo>
                    <a:lnTo>
                      <a:pt x="1820" y="516"/>
                    </a:lnTo>
                    <a:lnTo>
                      <a:pt x="1830" y="524"/>
                    </a:lnTo>
                    <a:lnTo>
                      <a:pt x="1840" y="534"/>
                    </a:lnTo>
                    <a:lnTo>
                      <a:pt x="1846" y="546"/>
                    </a:lnTo>
                    <a:lnTo>
                      <a:pt x="1850" y="558"/>
                    </a:lnTo>
                    <a:lnTo>
                      <a:pt x="1850" y="558"/>
                    </a:lnTo>
                    <a:lnTo>
                      <a:pt x="1852" y="572"/>
                    </a:lnTo>
                    <a:lnTo>
                      <a:pt x="1852" y="586"/>
                    </a:lnTo>
                    <a:lnTo>
                      <a:pt x="1848" y="598"/>
                    </a:lnTo>
                    <a:lnTo>
                      <a:pt x="1842" y="610"/>
                    </a:lnTo>
                    <a:lnTo>
                      <a:pt x="1834" y="620"/>
                    </a:lnTo>
                    <a:lnTo>
                      <a:pt x="1824" y="628"/>
                    </a:lnTo>
                    <a:lnTo>
                      <a:pt x="1812" y="636"/>
                    </a:lnTo>
                    <a:lnTo>
                      <a:pt x="1800" y="640"/>
                    </a:lnTo>
                    <a:lnTo>
                      <a:pt x="1374" y="738"/>
                    </a:lnTo>
                    <a:lnTo>
                      <a:pt x="1374" y="738"/>
                    </a:lnTo>
                    <a:lnTo>
                      <a:pt x="1358" y="740"/>
                    </a:lnTo>
                    <a:lnTo>
                      <a:pt x="1358" y="740"/>
                    </a:lnTo>
                    <a:lnTo>
                      <a:pt x="1346" y="738"/>
                    </a:lnTo>
                    <a:lnTo>
                      <a:pt x="1336" y="736"/>
                    </a:lnTo>
                    <a:lnTo>
                      <a:pt x="1326" y="732"/>
                    </a:lnTo>
                    <a:lnTo>
                      <a:pt x="1316" y="726"/>
                    </a:lnTo>
                    <a:lnTo>
                      <a:pt x="1308" y="718"/>
                    </a:lnTo>
                    <a:lnTo>
                      <a:pt x="1302" y="708"/>
                    </a:lnTo>
                    <a:lnTo>
                      <a:pt x="1296" y="698"/>
                    </a:lnTo>
                    <a:lnTo>
                      <a:pt x="1292" y="688"/>
                    </a:lnTo>
                    <a:lnTo>
                      <a:pt x="1292" y="688"/>
                    </a:lnTo>
                    <a:lnTo>
                      <a:pt x="1290" y="674"/>
                    </a:lnTo>
                    <a:lnTo>
                      <a:pt x="1292" y="660"/>
                    </a:lnTo>
                    <a:lnTo>
                      <a:pt x="1296" y="648"/>
                    </a:lnTo>
                    <a:lnTo>
                      <a:pt x="1302" y="636"/>
                    </a:lnTo>
                    <a:lnTo>
                      <a:pt x="1308" y="626"/>
                    </a:lnTo>
                    <a:lnTo>
                      <a:pt x="1318" y="618"/>
                    </a:lnTo>
                    <a:lnTo>
                      <a:pt x="1330" y="612"/>
                    </a:lnTo>
                    <a:lnTo>
                      <a:pt x="1344" y="606"/>
                    </a:lnTo>
                    <a:lnTo>
                      <a:pt x="1344" y="606"/>
                    </a:lnTo>
                    <a:close/>
                    <a:moveTo>
                      <a:pt x="2292" y="1132"/>
                    </a:moveTo>
                    <a:lnTo>
                      <a:pt x="2292" y="1132"/>
                    </a:lnTo>
                    <a:lnTo>
                      <a:pt x="2292" y="1140"/>
                    </a:lnTo>
                    <a:lnTo>
                      <a:pt x="2290" y="1148"/>
                    </a:lnTo>
                    <a:lnTo>
                      <a:pt x="2284" y="1162"/>
                    </a:lnTo>
                    <a:lnTo>
                      <a:pt x="2274" y="1172"/>
                    </a:lnTo>
                    <a:lnTo>
                      <a:pt x="2266" y="1178"/>
                    </a:lnTo>
                    <a:lnTo>
                      <a:pt x="2260" y="1182"/>
                    </a:lnTo>
                    <a:lnTo>
                      <a:pt x="2260" y="1182"/>
                    </a:lnTo>
                    <a:lnTo>
                      <a:pt x="2250" y="1184"/>
                    </a:lnTo>
                    <a:lnTo>
                      <a:pt x="2238" y="1186"/>
                    </a:lnTo>
                    <a:lnTo>
                      <a:pt x="2238" y="1186"/>
                    </a:lnTo>
                    <a:lnTo>
                      <a:pt x="2228" y="1184"/>
                    </a:lnTo>
                    <a:lnTo>
                      <a:pt x="2218" y="1182"/>
                    </a:lnTo>
                    <a:lnTo>
                      <a:pt x="2210" y="1176"/>
                    </a:lnTo>
                    <a:lnTo>
                      <a:pt x="2200" y="1170"/>
                    </a:lnTo>
                    <a:lnTo>
                      <a:pt x="2130" y="1098"/>
                    </a:lnTo>
                    <a:lnTo>
                      <a:pt x="1944" y="1286"/>
                    </a:lnTo>
                    <a:lnTo>
                      <a:pt x="1944" y="1286"/>
                    </a:lnTo>
                    <a:lnTo>
                      <a:pt x="1936" y="1294"/>
                    </a:lnTo>
                    <a:lnTo>
                      <a:pt x="1926" y="1298"/>
                    </a:lnTo>
                    <a:lnTo>
                      <a:pt x="1918" y="1302"/>
                    </a:lnTo>
                    <a:lnTo>
                      <a:pt x="1908" y="1306"/>
                    </a:lnTo>
                    <a:lnTo>
                      <a:pt x="1898" y="1306"/>
                    </a:lnTo>
                    <a:lnTo>
                      <a:pt x="1886" y="1306"/>
                    </a:lnTo>
                    <a:lnTo>
                      <a:pt x="1876" y="1304"/>
                    </a:lnTo>
                    <a:lnTo>
                      <a:pt x="1866" y="1300"/>
                    </a:lnTo>
                    <a:lnTo>
                      <a:pt x="1654" y="1200"/>
                    </a:lnTo>
                    <a:lnTo>
                      <a:pt x="1412" y="1642"/>
                    </a:lnTo>
                    <a:lnTo>
                      <a:pt x="1412" y="1642"/>
                    </a:lnTo>
                    <a:lnTo>
                      <a:pt x="1408" y="1650"/>
                    </a:lnTo>
                    <a:lnTo>
                      <a:pt x="1402" y="1656"/>
                    </a:lnTo>
                    <a:lnTo>
                      <a:pt x="1396" y="1662"/>
                    </a:lnTo>
                    <a:lnTo>
                      <a:pt x="1388" y="1668"/>
                    </a:lnTo>
                    <a:lnTo>
                      <a:pt x="1372" y="1674"/>
                    </a:lnTo>
                    <a:lnTo>
                      <a:pt x="1354" y="1676"/>
                    </a:lnTo>
                    <a:lnTo>
                      <a:pt x="1354" y="1676"/>
                    </a:lnTo>
                    <a:lnTo>
                      <a:pt x="1338" y="1674"/>
                    </a:lnTo>
                    <a:lnTo>
                      <a:pt x="1322" y="1668"/>
                    </a:lnTo>
                    <a:lnTo>
                      <a:pt x="1322" y="1668"/>
                    </a:lnTo>
                    <a:lnTo>
                      <a:pt x="1310" y="1660"/>
                    </a:lnTo>
                    <a:lnTo>
                      <a:pt x="1300" y="1652"/>
                    </a:lnTo>
                    <a:lnTo>
                      <a:pt x="1294" y="1640"/>
                    </a:lnTo>
                    <a:lnTo>
                      <a:pt x="1290" y="1628"/>
                    </a:lnTo>
                    <a:lnTo>
                      <a:pt x="1286" y="1616"/>
                    </a:lnTo>
                    <a:lnTo>
                      <a:pt x="1286" y="1602"/>
                    </a:lnTo>
                    <a:lnTo>
                      <a:pt x="1290" y="1590"/>
                    </a:lnTo>
                    <a:lnTo>
                      <a:pt x="1294" y="1576"/>
                    </a:lnTo>
                    <a:lnTo>
                      <a:pt x="1566" y="1080"/>
                    </a:lnTo>
                    <a:lnTo>
                      <a:pt x="1566" y="1080"/>
                    </a:lnTo>
                    <a:lnTo>
                      <a:pt x="1572" y="1068"/>
                    </a:lnTo>
                    <a:lnTo>
                      <a:pt x="1582" y="1060"/>
                    </a:lnTo>
                    <a:lnTo>
                      <a:pt x="1592" y="1052"/>
                    </a:lnTo>
                    <a:lnTo>
                      <a:pt x="1604" y="1048"/>
                    </a:lnTo>
                    <a:lnTo>
                      <a:pt x="1616" y="1044"/>
                    </a:lnTo>
                    <a:lnTo>
                      <a:pt x="1628" y="1044"/>
                    </a:lnTo>
                    <a:lnTo>
                      <a:pt x="1640" y="1046"/>
                    </a:lnTo>
                    <a:lnTo>
                      <a:pt x="1654" y="1050"/>
                    </a:lnTo>
                    <a:lnTo>
                      <a:pt x="1882" y="1158"/>
                    </a:lnTo>
                    <a:lnTo>
                      <a:pt x="2036" y="1004"/>
                    </a:lnTo>
                    <a:lnTo>
                      <a:pt x="1964" y="932"/>
                    </a:lnTo>
                    <a:lnTo>
                      <a:pt x="1964" y="932"/>
                    </a:lnTo>
                    <a:lnTo>
                      <a:pt x="1960" y="926"/>
                    </a:lnTo>
                    <a:lnTo>
                      <a:pt x="1956" y="920"/>
                    </a:lnTo>
                    <a:lnTo>
                      <a:pt x="1950" y="904"/>
                    </a:lnTo>
                    <a:lnTo>
                      <a:pt x="1950" y="890"/>
                    </a:lnTo>
                    <a:lnTo>
                      <a:pt x="1950" y="882"/>
                    </a:lnTo>
                    <a:lnTo>
                      <a:pt x="1954" y="874"/>
                    </a:lnTo>
                    <a:lnTo>
                      <a:pt x="1954" y="874"/>
                    </a:lnTo>
                    <a:lnTo>
                      <a:pt x="1956" y="866"/>
                    </a:lnTo>
                    <a:lnTo>
                      <a:pt x="1962" y="860"/>
                    </a:lnTo>
                    <a:lnTo>
                      <a:pt x="1972" y="850"/>
                    </a:lnTo>
                    <a:lnTo>
                      <a:pt x="1986" y="842"/>
                    </a:lnTo>
                    <a:lnTo>
                      <a:pt x="1994" y="842"/>
                    </a:lnTo>
                    <a:lnTo>
                      <a:pt x="2002" y="840"/>
                    </a:lnTo>
                    <a:lnTo>
                      <a:pt x="2002" y="840"/>
                    </a:lnTo>
                    <a:lnTo>
                      <a:pt x="2240" y="840"/>
                    </a:lnTo>
                    <a:lnTo>
                      <a:pt x="2240" y="840"/>
                    </a:lnTo>
                    <a:lnTo>
                      <a:pt x="2250" y="842"/>
                    </a:lnTo>
                    <a:lnTo>
                      <a:pt x="2260" y="846"/>
                    </a:lnTo>
                    <a:lnTo>
                      <a:pt x="2270" y="850"/>
                    </a:lnTo>
                    <a:lnTo>
                      <a:pt x="2278" y="856"/>
                    </a:lnTo>
                    <a:lnTo>
                      <a:pt x="2284" y="864"/>
                    </a:lnTo>
                    <a:lnTo>
                      <a:pt x="2288" y="874"/>
                    </a:lnTo>
                    <a:lnTo>
                      <a:pt x="2292" y="884"/>
                    </a:lnTo>
                    <a:lnTo>
                      <a:pt x="2292" y="894"/>
                    </a:lnTo>
                    <a:lnTo>
                      <a:pt x="2292" y="1132"/>
                    </a:lnTo>
                    <a:close/>
                    <a:moveTo>
                      <a:pt x="926" y="600"/>
                    </a:moveTo>
                    <a:lnTo>
                      <a:pt x="926" y="600"/>
                    </a:lnTo>
                    <a:lnTo>
                      <a:pt x="910" y="598"/>
                    </a:lnTo>
                    <a:lnTo>
                      <a:pt x="306" y="460"/>
                    </a:lnTo>
                    <a:lnTo>
                      <a:pt x="306" y="460"/>
                    </a:lnTo>
                    <a:lnTo>
                      <a:pt x="292" y="456"/>
                    </a:lnTo>
                    <a:lnTo>
                      <a:pt x="280" y="448"/>
                    </a:lnTo>
                    <a:lnTo>
                      <a:pt x="272" y="440"/>
                    </a:lnTo>
                    <a:lnTo>
                      <a:pt x="264" y="430"/>
                    </a:lnTo>
                    <a:lnTo>
                      <a:pt x="258" y="418"/>
                    </a:lnTo>
                    <a:lnTo>
                      <a:pt x="254" y="406"/>
                    </a:lnTo>
                    <a:lnTo>
                      <a:pt x="254" y="392"/>
                    </a:lnTo>
                    <a:lnTo>
                      <a:pt x="254" y="378"/>
                    </a:lnTo>
                    <a:lnTo>
                      <a:pt x="254" y="378"/>
                    </a:lnTo>
                    <a:lnTo>
                      <a:pt x="260" y="366"/>
                    </a:lnTo>
                    <a:lnTo>
                      <a:pt x="266" y="354"/>
                    </a:lnTo>
                    <a:lnTo>
                      <a:pt x="274" y="344"/>
                    </a:lnTo>
                    <a:lnTo>
                      <a:pt x="284" y="336"/>
                    </a:lnTo>
                    <a:lnTo>
                      <a:pt x="296" y="330"/>
                    </a:lnTo>
                    <a:lnTo>
                      <a:pt x="308" y="328"/>
                    </a:lnTo>
                    <a:lnTo>
                      <a:pt x="322" y="326"/>
                    </a:lnTo>
                    <a:lnTo>
                      <a:pt x="336" y="328"/>
                    </a:lnTo>
                    <a:lnTo>
                      <a:pt x="940" y="468"/>
                    </a:lnTo>
                    <a:lnTo>
                      <a:pt x="940" y="468"/>
                    </a:lnTo>
                    <a:lnTo>
                      <a:pt x="954" y="472"/>
                    </a:lnTo>
                    <a:lnTo>
                      <a:pt x="966" y="478"/>
                    </a:lnTo>
                    <a:lnTo>
                      <a:pt x="976" y="488"/>
                    </a:lnTo>
                    <a:lnTo>
                      <a:pt x="982" y="498"/>
                    </a:lnTo>
                    <a:lnTo>
                      <a:pt x="988" y="510"/>
                    </a:lnTo>
                    <a:lnTo>
                      <a:pt x="992" y="522"/>
                    </a:lnTo>
                    <a:lnTo>
                      <a:pt x="994" y="534"/>
                    </a:lnTo>
                    <a:lnTo>
                      <a:pt x="992" y="548"/>
                    </a:lnTo>
                    <a:lnTo>
                      <a:pt x="992" y="548"/>
                    </a:lnTo>
                    <a:lnTo>
                      <a:pt x="988" y="560"/>
                    </a:lnTo>
                    <a:lnTo>
                      <a:pt x="982" y="570"/>
                    </a:lnTo>
                    <a:lnTo>
                      <a:pt x="976" y="578"/>
                    </a:lnTo>
                    <a:lnTo>
                      <a:pt x="968" y="586"/>
                    </a:lnTo>
                    <a:lnTo>
                      <a:pt x="958" y="592"/>
                    </a:lnTo>
                    <a:lnTo>
                      <a:pt x="948" y="596"/>
                    </a:lnTo>
                    <a:lnTo>
                      <a:pt x="938" y="600"/>
                    </a:lnTo>
                    <a:lnTo>
                      <a:pt x="926" y="600"/>
                    </a:lnTo>
                    <a:lnTo>
                      <a:pt x="926" y="600"/>
                    </a:lnTo>
                    <a:close/>
                    <a:moveTo>
                      <a:pt x="520" y="1166"/>
                    </a:moveTo>
                    <a:lnTo>
                      <a:pt x="520" y="856"/>
                    </a:lnTo>
                    <a:lnTo>
                      <a:pt x="520" y="856"/>
                    </a:lnTo>
                    <a:lnTo>
                      <a:pt x="492" y="856"/>
                    </a:lnTo>
                    <a:lnTo>
                      <a:pt x="466" y="856"/>
                    </a:lnTo>
                    <a:lnTo>
                      <a:pt x="442" y="862"/>
                    </a:lnTo>
                    <a:lnTo>
                      <a:pt x="418" y="870"/>
                    </a:lnTo>
                    <a:lnTo>
                      <a:pt x="394" y="880"/>
                    </a:lnTo>
                    <a:lnTo>
                      <a:pt x="372" y="892"/>
                    </a:lnTo>
                    <a:lnTo>
                      <a:pt x="352" y="908"/>
                    </a:lnTo>
                    <a:lnTo>
                      <a:pt x="334" y="926"/>
                    </a:lnTo>
                    <a:lnTo>
                      <a:pt x="318" y="946"/>
                    </a:lnTo>
                    <a:lnTo>
                      <a:pt x="302" y="968"/>
                    </a:lnTo>
                    <a:lnTo>
                      <a:pt x="288" y="992"/>
                    </a:lnTo>
                    <a:lnTo>
                      <a:pt x="278" y="1018"/>
                    </a:lnTo>
                    <a:lnTo>
                      <a:pt x="270" y="1044"/>
                    </a:lnTo>
                    <a:lnTo>
                      <a:pt x="262" y="1074"/>
                    </a:lnTo>
                    <a:lnTo>
                      <a:pt x="258" y="1104"/>
                    </a:lnTo>
                    <a:lnTo>
                      <a:pt x="258" y="1136"/>
                    </a:lnTo>
                    <a:lnTo>
                      <a:pt x="258" y="1136"/>
                    </a:lnTo>
                    <a:lnTo>
                      <a:pt x="258" y="1168"/>
                    </a:lnTo>
                    <a:lnTo>
                      <a:pt x="262" y="1198"/>
                    </a:lnTo>
                    <a:lnTo>
                      <a:pt x="270" y="1228"/>
                    </a:lnTo>
                    <a:lnTo>
                      <a:pt x="278" y="1258"/>
                    </a:lnTo>
                    <a:lnTo>
                      <a:pt x="288" y="1286"/>
                    </a:lnTo>
                    <a:lnTo>
                      <a:pt x="302" y="1314"/>
                    </a:lnTo>
                    <a:lnTo>
                      <a:pt x="318" y="1340"/>
                    </a:lnTo>
                    <a:lnTo>
                      <a:pt x="334" y="1364"/>
                    </a:lnTo>
                    <a:lnTo>
                      <a:pt x="352" y="1386"/>
                    </a:lnTo>
                    <a:lnTo>
                      <a:pt x="372" y="1406"/>
                    </a:lnTo>
                    <a:lnTo>
                      <a:pt x="394" y="1424"/>
                    </a:lnTo>
                    <a:lnTo>
                      <a:pt x="418" y="1440"/>
                    </a:lnTo>
                    <a:lnTo>
                      <a:pt x="442" y="1452"/>
                    </a:lnTo>
                    <a:lnTo>
                      <a:pt x="466" y="1462"/>
                    </a:lnTo>
                    <a:lnTo>
                      <a:pt x="492" y="1470"/>
                    </a:lnTo>
                    <a:lnTo>
                      <a:pt x="520" y="1476"/>
                    </a:lnTo>
                    <a:lnTo>
                      <a:pt x="520" y="1476"/>
                    </a:lnTo>
                    <a:lnTo>
                      <a:pt x="546" y="1478"/>
                    </a:lnTo>
                    <a:lnTo>
                      <a:pt x="572" y="1476"/>
                    </a:lnTo>
                    <a:lnTo>
                      <a:pt x="598" y="1470"/>
                    </a:lnTo>
                    <a:lnTo>
                      <a:pt x="622" y="1464"/>
                    </a:lnTo>
                    <a:lnTo>
                      <a:pt x="644" y="1452"/>
                    </a:lnTo>
                    <a:lnTo>
                      <a:pt x="666" y="1440"/>
                    </a:lnTo>
                    <a:lnTo>
                      <a:pt x="686" y="1424"/>
                    </a:lnTo>
                    <a:lnTo>
                      <a:pt x="704" y="1406"/>
                    </a:lnTo>
                    <a:lnTo>
                      <a:pt x="722" y="1386"/>
                    </a:lnTo>
                    <a:lnTo>
                      <a:pt x="736" y="1364"/>
                    </a:lnTo>
                    <a:lnTo>
                      <a:pt x="750" y="1340"/>
                    </a:lnTo>
                    <a:lnTo>
                      <a:pt x="762" y="1316"/>
                    </a:lnTo>
                    <a:lnTo>
                      <a:pt x="770" y="1288"/>
                    </a:lnTo>
                    <a:lnTo>
                      <a:pt x="776" y="1258"/>
                    </a:lnTo>
                    <a:lnTo>
                      <a:pt x="780" y="1228"/>
                    </a:lnTo>
                    <a:lnTo>
                      <a:pt x="782" y="1198"/>
                    </a:lnTo>
                    <a:lnTo>
                      <a:pt x="520" y="1166"/>
                    </a:lnTo>
                    <a:close/>
                    <a:moveTo>
                      <a:pt x="860" y="1118"/>
                    </a:moveTo>
                    <a:lnTo>
                      <a:pt x="860" y="1118"/>
                    </a:lnTo>
                    <a:lnTo>
                      <a:pt x="858" y="1088"/>
                    </a:lnTo>
                    <a:lnTo>
                      <a:pt x="854" y="1056"/>
                    </a:lnTo>
                    <a:lnTo>
                      <a:pt x="848" y="1026"/>
                    </a:lnTo>
                    <a:lnTo>
                      <a:pt x="840" y="996"/>
                    </a:lnTo>
                    <a:lnTo>
                      <a:pt x="828" y="968"/>
                    </a:lnTo>
                    <a:lnTo>
                      <a:pt x="816" y="940"/>
                    </a:lnTo>
                    <a:lnTo>
                      <a:pt x="800" y="914"/>
                    </a:lnTo>
                    <a:lnTo>
                      <a:pt x="784" y="892"/>
                    </a:lnTo>
                    <a:lnTo>
                      <a:pt x="764" y="868"/>
                    </a:lnTo>
                    <a:lnTo>
                      <a:pt x="744" y="848"/>
                    </a:lnTo>
                    <a:lnTo>
                      <a:pt x="722" y="830"/>
                    </a:lnTo>
                    <a:lnTo>
                      <a:pt x="700" y="814"/>
                    </a:lnTo>
                    <a:lnTo>
                      <a:pt x="676" y="802"/>
                    </a:lnTo>
                    <a:lnTo>
                      <a:pt x="650" y="792"/>
                    </a:lnTo>
                    <a:lnTo>
                      <a:pt x="624" y="784"/>
                    </a:lnTo>
                    <a:lnTo>
                      <a:pt x="598" y="778"/>
                    </a:lnTo>
                    <a:lnTo>
                      <a:pt x="598" y="1088"/>
                    </a:lnTo>
                    <a:lnTo>
                      <a:pt x="860" y="11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5" rIns="78191" bIns="39095" numCol="1" anchor="t" anchorCtr="0" compatLnSpc="1">
                <a:prstTxWarp prst="textNoShape">
                  <a:avLst/>
                </a:prstTxWarp>
              </a:bodyPr>
              <a:lstStyle/>
              <a:p>
                <a:endParaRPr lang="en-GB" sz="1539"/>
              </a:p>
            </p:txBody>
          </p:sp>
        </p:grpSp>
      </p:grpSp>
      <p:grpSp>
        <p:nvGrpSpPr>
          <p:cNvPr id="13" name="Group 12">
            <a:extLst>
              <a:ext uri="{FF2B5EF4-FFF2-40B4-BE49-F238E27FC236}">
                <a16:creationId xmlns:a16="http://schemas.microsoft.com/office/drawing/2014/main" id="{9F103CBD-3F13-49A9-B4FA-67D66A08CE4C}"/>
              </a:ext>
            </a:extLst>
          </p:cNvPr>
          <p:cNvGrpSpPr/>
          <p:nvPr/>
        </p:nvGrpSpPr>
        <p:grpSpPr>
          <a:xfrm>
            <a:off x="5014483" y="3921729"/>
            <a:ext cx="2869565" cy="1167716"/>
            <a:chOff x="323352" y="4167990"/>
            <a:chExt cx="2880000" cy="1260000"/>
          </a:xfrm>
          <a:solidFill>
            <a:srgbClr val="8A529C"/>
          </a:solidFill>
        </p:grpSpPr>
        <p:sp>
          <p:nvSpPr>
            <p:cNvPr id="8" name="Content Placeholder 3">
              <a:extLst>
                <a:ext uri="{FF2B5EF4-FFF2-40B4-BE49-F238E27FC236}">
                  <a16:creationId xmlns:a16="http://schemas.microsoft.com/office/drawing/2014/main" id="{0D5EECBF-F735-4860-B321-5F71518A459F}"/>
                </a:ext>
              </a:extLst>
            </p:cNvPr>
            <p:cNvSpPr txBox="1">
              <a:spLocks/>
            </p:cNvSpPr>
            <p:nvPr/>
          </p:nvSpPr>
          <p:spPr>
            <a:xfrm>
              <a:off x="323352" y="4167990"/>
              <a:ext cx="2880000" cy="1260000"/>
            </a:xfrm>
            <a:prstGeom prst="rect">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lIns="708029" tIns="61568" rIns="61568" bIns="61568" anchor="ctr" anchorCtr="0"/>
            <a:lstStyle>
              <a:lvl1pPr marL="373384" indent="-373384" algn="l" defTabSz="995690" rtl="0" eaLnBrk="1" latinLnBrk="0" hangingPunct="1">
                <a:spcBef>
                  <a:spcPct val="20000"/>
                </a:spcBef>
                <a:buFont typeface="Arial" panose="020B0604020202020204" pitchFamily="34" charset="0"/>
                <a:buChar char="•"/>
                <a:defRPr sz="2600" kern="1200">
                  <a:solidFill>
                    <a:srgbClr val="515B5F"/>
                  </a:solidFill>
                  <a:latin typeface="Lucida Sans" panose="020B0602030504020204" pitchFamily="34" charset="0"/>
                  <a:ea typeface="+mn-ea"/>
                  <a:cs typeface="+mn-cs"/>
                </a:defRPr>
              </a:lvl1pPr>
              <a:lvl2pPr marL="808998" indent="-311153" algn="l" defTabSz="995690" rtl="0" eaLnBrk="1" latinLnBrk="0" hangingPunct="1">
                <a:spcBef>
                  <a:spcPct val="20000"/>
                </a:spcBef>
                <a:buFont typeface="Arial" panose="020B0604020202020204" pitchFamily="34" charset="0"/>
                <a:buChar char="–"/>
                <a:defRPr sz="2200" kern="1200">
                  <a:solidFill>
                    <a:srgbClr val="515B5F"/>
                  </a:solidFill>
                  <a:latin typeface="Lucida Sans" panose="020B0602030504020204" pitchFamily="34" charset="0"/>
                  <a:ea typeface="+mn-ea"/>
                  <a:cs typeface="+mn-cs"/>
                </a:defRPr>
              </a:lvl2pPr>
              <a:lvl3pPr marL="1244613" indent="-248923" algn="l" defTabSz="995690" rtl="0" eaLnBrk="1" latinLnBrk="0" hangingPunct="1">
                <a:spcBef>
                  <a:spcPct val="20000"/>
                </a:spcBef>
                <a:buFont typeface="Arial" panose="020B0604020202020204" pitchFamily="34" charset="0"/>
                <a:buChar char="•"/>
                <a:defRPr sz="2000" kern="1200">
                  <a:solidFill>
                    <a:srgbClr val="515B5F"/>
                  </a:solidFill>
                  <a:latin typeface="Lucida Sans" panose="020B0602030504020204" pitchFamily="34" charset="0"/>
                  <a:ea typeface="+mn-ea"/>
                  <a:cs typeface="+mn-cs"/>
                </a:defRPr>
              </a:lvl3pPr>
              <a:lvl4pPr marL="1742458" indent="-248923" algn="l" defTabSz="995690" rtl="0" eaLnBrk="1" latinLnBrk="0" hangingPunct="1">
                <a:spcBef>
                  <a:spcPct val="20000"/>
                </a:spcBef>
                <a:buFont typeface="Arial" panose="020B0604020202020204" pitchFamily="34" charset="0"/>
                <a:buChar char="–"/>
                <a:defRPr sz="1700" kern="1200">
                  <a:solidFill>
                    <a:srgbClr val="515B5F"/>
                  </a:solidFill>
                  <a:latin typeface="Lucida Sans" panose="020B0602030504020204" pitchFamily="34" charset="0"/>
                  <a:ea typeface="+mn-ea"/>
                  <a:cs typeface="+mn-cs"/>
                </a:defRPr>
              </a:lvl4pPr>
              <a:lvl5pPr marL="2240303" indent="-248923" algn="l" defTabSz="995690" rtl="0" eaLnBrk="1" latinLnBrk="0" hangingPunct="1">
                <a:spcBef>
                  <a:spcPct val="20000"/>
                </a:spcBef>
                <a:buFont typeface="Arial" panose="020B0604020202020204" pitchFamily="34" charset="0"/>
                <a:buChar char="»"/>
                <a:defRPr sz="1500" kern="1200">
                  <a:solidFill>
                    <a:srgbClr val="515B5F"/>
                  </a:solidFill>
                  <a:latin typeface="Lucida Sans" panose="020B0602030504020204" pitchFamily="34" charset="0"/>
                  <a:ea typeface="+mn-ea"/>
                  <a:cs typeface="+mn-cs"/>
                </a:defRPr>
              </a:lvl5pPr>
              <a:lvl6pPr marL="273814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spcBef>
                  <a:spcPts val="0"/>
                </a:spcBef>
                <a:spcAft>
                  <a:spcPts val="257"/>
                </a:spcAft>
                <a:buNone/>
              </a:pPr>
              <a:r>
                <a:rPr lang="en-GB" sz="2000" b="1" dirty="0">
                  <a:solidFill>
                    <a:schemeClr val="bg1"/>
                  </a:solidFill>
                </a:rPr>
                <a:t>Stage 3</a:t>
              </a:r>
            </a:p>
            <a:p>
              <a:pPr marL="0" indent="0">
                <a:spcBef>
                  <a:spcPts val="0"/>
                </a:spcBef>
                <a:spcAft>
                  <a:spcPts val="257"/>
                </a:spcAft>
                <a:buNone/>
              </a:pPr>
              <a:r>
                <a:rPr lang="en-GB" sz="1600" dirty="0">
                  <a:solidFill>
                    <a:schemeClr val="bg1"/>
                  </a:solidFill>
                </a:rPr>
                <a:t>Roadmap development</a:t>
              </a:r>
            </a:p>
          </p:txBody>
        </p:sp>
        <p:sp>
          <p:nvSpPr>
            <p:cNvPr id="32" name="Oval 31">
              <a:extLst>
                <a:ext uri="{FF2B5EF4-FFF2-40B4-BE49-F238E27FC236}">
                  <a16:creationId xmlns:a16="http://schemas.microsoft.com/office/drawing/2014/main" id="{513A0A16-2216-431A-B429-7713890C9045}"/>
                </a:ext>
              </a:extLst>
            </p:cNvPr>
            <p:cNvSpPr/>
            <p:nvPr/>
          </p:nvSpPr>
          <p:spPr>
            <a:xfrm>
              <a:off x="384931" y="4368085"/>
              <a:ext cx="461758" cy="461758"/>
            </a:xfrm>
            <a:prstGeom prst="ellipse">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539"/>
            </a:p>
          </p:txBody>
        </p:sp>
      </p:grpSp>
      <p:sp>
        <p:nvSpPr>
          <p:cNvPr id="19" name="Freeform 73">
            <a:extLst>
              <a:ext uri="{FF2B5EF4-FFF2-40B4-BE49-F238E27FC236}">
                <a16:creationId xmlns:a16="http://schemas.microsoft.com/office/drawing/2014/main" id="{DA9A8AFB-FCE4-4571-9895-02F7B1202232}"/>
              </a:ext>
            </a:extLst>
          </p:cNvPr>
          <p:cNvSpPr>
            <a:spLocks noChangeAspect="1" noEditPoints="1"/>
          </p:cNvSpPr>
          <p:nvPr/>
        </p:nvSpPr>
        <p:spPr bwMode="auto">
          <a:xfrm>
            <a:off x="5158499" y="4199917"/>
            <a:ext cx="314058" cy="313822"/>
          </a:xfrm>
          <a:custGeom>
            <a:avLst/>
            <a:gdLst>
              <a:gd name="T0" fmla="*/ 2408 w 2660"/>
              <a:gd name="T1" fmla="*/ 876 h 2658"/>
              <a:gd name="T2" fmla="*/ 2398 w 2660"/>
              <a:gd name="T3" fmla="*/ 650 h 2658"/>
              <a:gd name="T4" fmla="*/ 2308 w 2660"/>
              <a:gd name="T5" fmla="*/ 462 h 2658"/>
              <a:gd name="T6" fmla="*/ 2154 w 2660"/>
              <a:gd name="T7" fmla="*/ 322 h 2658"/>
              <a:gd name="T8" fmla="*/ 1956 w 2660"/>
              <a:gd name="T9" fmla="*/ 250 h 2658"/>
              <a:gd name="T10" fmla="*/ 1698 w 2660"/>
              <a:gd name="T11" fmla="*/ 272 h 2658"/>
              <a:gd name="T12" fmla="*/ 1112 w 2660"/>
              <a:gd name="T13" fmla="*/ 352 h 2658"/>
              <a:gd name="T14" fmla="*/ 788 w 2660"/>
              <a:gd name="T15" fmla="*/ 244 h 2658"/>
              <a:gd name="T16" fmla="*/ 602 w 2660"/>
              <a:gd name="T17" fmla="*/ 276 h 2658"/>
              <a:gd name="T18" fmla="*/ 422 w 2660"/>
              <a:gd name="T19" fmla="*/ 384 h 2658"/>
              <a:gd name="T20" fmla="*/ 298 w 2660"/>
              <a:gd name="T21" fmla="*/ 550 h 2658"/>
              <a:gd name="T22" fmla="*/ 246 w 2660"/>
              <a:gd name="T23" fmla="*/ 758 h 2658"/>
              <a:gd name="T24" fmla="*/ 270 w 2660"/>
              <a:gd name="T25" fmla="*/ 948 h 2658"/>
              <a:gd name="T26" fmla="*/ 484 w 2660"/>
              <a:gd name="T27" fmla="*/ 902 h 2658"/>
              <a:gd name="T28" fmla="*/ 476 w 2660"/>
              <a:gd name="T29" fmla="*/ 690 h 2658"/>
              <a:gd name="T30" fmla="*/ 632 w 2660"/>
              <a:gd name="T31" fmla="*/ 500 h 2658"/>
              <a:gd name="T32" fmla="*/ 854 w 2660"/>
              <a:gd name="T33" fmla="*/ 466 h 2658"/>
              <a:gd name="T34" fmla="*/ 1058 w 2660"/>
              <a:gd name="T35" fmla="*/ 604 h 2658"/>
              <a:gd name="T36" fmla="*/ 1276 w 2660"/>
              <a:gd name="T37" fmla="*/ 998 h 2658"/>
              <a:gd name="T38" fmla="*/ 1554 w 2660"/>
              <a:gd name="T39" fmla="*/ 720 h 2658"/>
              <a:gd name="T40" fmla="*/ 1690 w 2660"/>
              <a:gd name="T41" fmla="*/ 516 h 2658"/>
              <a:gd name="T42" fmla="*/ 1906 w 2660"/>
              <a:gd name="T43" fmla="*/ 462 h 2658"/>
              <a:gd name="T44" fmla="*/ 2124 w 2660"/>
              <a:gd name="T45" fmla="*/ 578 h 2658"/>
              <a:gd name="T46" fmla="*/ 2198 w 2660"/>
              <a:gd name="T47" fmla="*/ 786 h 2658"/>
              <a:gd name="T48" fmla="*/ 2102 w 2660"/>
              <a:gd name="T49" fmla="*/ 1016 h 2658"/>
              <a:gd name="T50" fmla="*/ 1872 w 2660"/>
              <a:gd name="T51" fmla="*/ 1112 h 2658"/>
              <a:gd name="T52" fmla="*/ 354 w 2660"/>
              <a:gd name="T53" fmla="*/ 1112 h 2658"/>
              <a:gd name="T54" fmla="*/ 290 w 2660"/>
              <a:gd name="T55" fmla="*/ 1656 h 2658"/>
              <a:gd name="T56" fmla="*/ 248 w 2660"/>
              <a:gd name="T57" fmla="*/ 1926 h 2658"/>
              <a:gd name="T58" fmla="*/ 310 w 2660"/>
              <a:gd name="T59" fmla="*/ 2130 h 2658"/>
              <a:gd name="T60" fmla="*/ 442 w 2660"/>
              <a:gd name="T61" fmla="*/ 2290 h 2658"/>
              <a:gd name="T62" fmla="*/ 626 w 2660"/>
              <a:gd name="T63" fmla="*/ 2390 h 2658"/>
              <a:gd name="T64" fmla="*/ 832 w 2660"/>
              <a:gd name="T65" fmla="*/ 2412 h 2658"/>
              <a:gd name="T66" fmla="*/ 1112 w 2660"/>
              <a:gd name="T67" fmla="*/ 2658 h 2658"/>
              <a:gd name="T68" fmla="*/ 1740 w 2660"/>
              <a:gd name="T69" fmla="*/ 2398 h 2658"/>
              <a:gd name="T70" fmla="*/ 1982 w 2660"/>
              <a:gd name="T71" fmla="*/ 2402 h 2658"/>
              <a:gd name="T72" fmla="*/ 2176 w 2660"/>
              <a:gd name="T73" fmla="*/ 2320 h 2658"/>
              <a:gd name="T74" fmla="*/ 2322 w 2660"/>
              <a:gd name="T75" fmla="*/ 2174 h 2658"/>
              <a:gd name="T76" fmla="*/ 2404 w 2660"/>
              <a:gd name="T77" fmla="*/ 1980 h 2658"/>
              <a:gd name="T78" fmla="*/ 2408 w 2660"/>
              <a:gd name="T79" fmla="*/ 1788 h 2658"/>
              <a:gd name="T80" fmla="*/ 2136 w 2660"/>
              <a:gd name="T81" fmla="*/ 1682 h 2658"/>
              <a:gd name="T82" fmla="*/ 2198 w 2660"/>
              <a:gd name="T83" fmla="*/ 1870 h 2658"/>
              <a:gd name="T84" fmla="*/ 2102 w 2660"/>
              <a:gd name="T85" fmla="*/ 2102 h 2658"/>
              <a:gd name="T86" fmla="*/ 1872 w 2660"/>
              <a:gd name="T87" fmla="*/ 2196 h 2658"/>
              <a:gd name="T88" fmla="*/ 1666 w 2660"/>
              <a:gd name="T89" fmla="*/ 2122 h 2658"/>
              <a:gd name="T90" fmla="*/ 1548 w 2660"/>
              <a:gd name="T91" fmla="*/ 1904 h 2658"/>
              <a:gd name="T92" fmla="*/ 1114 w 2660"/>
              <a:gd name="T93" fmla="*/ 1870 h 2658"/>
              <a:gd name="T94" fmla="*/ 1038 w 2660"/>
              <a:gd name="T95" fmla="*/ 2078 h 2658"/>
              <a:gd name="T96" fmla="*/ 820 w 2660"/>
              <a:gd name="T97" fmla="*/ 2194 h 2658"/>
              <a:gd name="T98" fmla="*/ 606 w 2660"/>
              <a:gd name="T99" fmla="*/ 2140 h 2658"/>
              <a:gd name="T100" fmla="*/ 468 w 2660"/>
              <a:gd name="T101" fmla="*/ 1936 h 2658"/>
              <a:gd name="T102" fmla="*/ 502 w 2660"/>
              <a:gd name="T103" fmla="*/ 1716 h 2658"/>
              <a:gd name="T104" fmla="*/ 690 w 2660"/>
              <a:gd name="T105" fmla="*/ 1560 h 2658"/>
              <a:gd name="T106" fmla="*/ 1872 w 2660"/>
              <a:gd name="T107" fmla="*/ 1546 h 2658"/>
              <a:gd name="T108" fmla="*/ 1384 w 2660"/>
              <a:gd name="T109" fmla="*/ 696 h 2658"/>
              <a:gd name="T110" fmla="*/ 1384 w 2660"/>
              <a:gd name="T111" fmla="*/ 156 h 2658"/>
              <a:gd name="T112" fmla="*/ 1384 w 2660"/>
              <a:gd name="T113" fmla="*/ 1960 h 2658"/>
              <a:gd name="T114" fmla="*/ 1276 w 2660"/>
              <a:gd name="T115" fmla="*/ 2318 h 2658"/>
              <a:gd name="T116" fmla="*/ 878 w 2660"/>
              <a:gd name="T117" fmla="*/ 1274 h 2658"/>
              <a:gd name="T118" fmla="*/ 1782 w 2660"/>
              <a:gd name="T119" fmla="*/ 1382 h 2658"/>
              <a:gd name="T120" fmla="*/ 2142 w 2660"/>
              <a:gd name="T121" fmla="*/ 1274 h 2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660" h="2658">
                <a:moveTo>
                  <a:pt x="2306" y="1112"/>
                </a:moveTo>
                <a:lnTo>
                  <a:pt x="2306" y="1112"/>
                </a:lnTo>
                <a:lnTo>
                  <a:pt x="2330" y="1076"/>
                </a:lnTo>
                <a:lnTo>
                  <a:pt x="2352" y="1040"/>
                </a:lnTo>
                <a:lnTo>
                  <a:pt x="2370" y="1000"/>
                </a:lnTo>
                <a:lnTo>
                  <a:pt x="2386" y="960"/>
                </a:lnTo>
                <a:lnTo>
                  <a:pt x="2398" y="918"/>
                </a:lnTo>
                <a:lnTo>
                  <a:pt x="2408" y="876"/>
                </a:lnTo>
                <a:lnTo>
                  <a:pt x="2414" y="832"/>
                </a:lnTo>
                <a:lnTo>
                  <a:pt x="2416" y="786"/>
                </a:lnTo>
                <a:lnTo>
                  <a:pt x="2416" y="786"/>
                </a:lnTo>
                <a:lnTo>
                  <a:pt x="2414" y="758"/>
                </a:lnTo>
                <a:lnTo>
                  <a:pt x="2412" y="730"/>
                </a:lnTo>
                <a:lnTo>
                  <a:pt x="2408" y="704"/>
                </a:lnTo>
                <a:lnTo>
                  <a:pt x="2404" y="676"/>
                </a:lnTo>
                <a:lnTo>
                  <a:pt x="2398" y="650"/>
                </a:lnTo>
                <a:lnTo>
                  <a:pt x="2390" y="624"/>
                </a:lnTo>
                <a:lnTo>
                  <a:pt x="2382" y="600"/>
                </a:lnTo>
                <a:lnTo>
                  <a:pt x="2372" y="574"/>
                </a:lnTo>
                <a:lnTo>
                  <a:pt x="2362" y="550"/>
                </a:lnTo>
                <a:lnTo>
                  <a:pt x="2350" y="528"/>
                </a:lnTo>
                <a:lnTo>
                  <a:pt x="2336" y="504"/>
                </a:lnTo>
                <a:lnTo>
                  <a:pt x="2322" y="482"/>
                </a:lnTo>
                <a:lnTo>
                  <a:pt x="2308" y="462"/>
                </a:lnTo>
                <a:lnTo>
                  <a:pt x="2292" y="440"/>
                </a:lnTo>
                <a:lnTo>
                  <a:pt x="2274" y="422"/>
                </a:lnTo>
                <a:lnTo>
                  <a:pt x="2256" y="402"/>
                </a:lnTo>
                <a:lnTo>
                  <a:pt x="2238" y="384"/>
                </a:lnTo>
                <a:lnTo>
                  <a:pt x="2218" y="368"/>
                </a:lnTo>
                <a:lnTo>
                  <a:pt x="2198" y="352"/>
                </a:lnTo>
                <a:lnTo>
                  <a:pt x="2176" y="336"/>
                </a:lnTo>
                <a:lnTo>
                  <a:pt x="2154" y="322"/>
                </a:lnTo>
                <a:lnTo>
                  <a:pt x="2132" y="308"/>
                </a:lnTo>
                <a:lnTo>
                  <a:pt x="2108" y="296"/>
                </a:lnTo>
                <a:lnTo>
                  <a:pt x="2084" y="286"/>
                </a:lnTo>
                <a:lnTo>
                  <a:pt x="2058" y="276"/>
                </a:lnTo>
                <a:lnTo>
                  <a:pt x="2034" y="268"/>
                </a:lnTo>
                <a:lnTo>
                  <a:pt x="2008" y="260"/>
                </a:lnTo>
                <a:lnTo>
                  <a:pt x="1982" y="254"/>
                </a:lnTo>
                <a:lnTo>
                  <a:pt x="1956" y="250"/>
                </a:lnTo>
                <a:lnTo>
                  <a:pt x="1928" y="246"/>
                </a:lnTo>
                <a:lnTo>
                  <a:pt x="1900" y="244"/>
                </a:lnTo>
                <a:lnTo>
                  <a:pt x="1872" y="244"/>
                </a:lnTo>
                <a:lnTo>
                  <a:pt x="1872" y="244"/>
                </a:lnTo>
                <a:lnTo>
                  <a:pt x="1828" y="246"/>
                </a:lnTo>
                <a:lnTo>
                  <a:pt x="1784" y="250"/>
                </a:lnTo>
                <a:lnTo>
                  <a:pt x="1740" y="260"/>
                </a:lnTo>
                <a:lnTo>
                  <a:pt x="1698" y="272"/>
                </a:lnTo>
                <a:lnTo>
                  <a:pt x="1658" y="288"/>
                </a:lnTo>
                <a:lnTo>
                  <a:pt x="1620" y="306"/>
                </a:lnTo>
                <a:lnTo>
                  <a:pt x="1582" y="328"/>
                </a:lnTo>
                <a:lnTo>
                  <a:pt x="1548" y="352"/>
                </a:lnTo>
                <a:lnTo>
                  <a:pt x="1548" y="0"/>
                </a:lnTo>
                <a:lnTo>
                  <a:pt x="1112" y="0"/>
                </a:lnTo>
                <a:lnTo>
                  <a:pt x="1112" y="352"/>
                </a:lnTo>
                <a:lnTo>
                  <a:pt x="1112" y="352"/>
                </a:lnTo>
                <a:lnTo>
                  <a:pt x="1078" y="328"/>
                </a:lnTo>
                <a:lnTo>
                  <a:pt x="1040" y="306"/>
                </a:lnTo>
                <a:lnTo>
                  <a:pt x="1002" y="288"/>
                </a:lnTo>
                <a:lnTo>
                  <a:pt x="962" y="272"/>
                </a:lnTo>
                <a:lnTo>
                  <a:pt x="920" y="260"/>
                </a:lnTo>
                <a:lnTo>
                  <a:pt x="878" y="250"/>
                </a:lnTo>
                <a:lnTo>
                  <a:pt x="832" y="246"/>
                </a:lnTo>
                <a:lnTo>
                  <a:pt x="788" y="244"/>
                </a:lnTo>
                <a:lnTo>
                  <a:pt x="788" y="244"/>
                </a:lnTo>
                <a:lnTo>
                  <a:pt x="760" y="244"/>
                </a:lnTo>
                <a:lnTo>
                  <a:pt x="732" y="246"/>
                </a:lnTo>
                <a:lnTo>
                  <a:pt x="706" y="250"/>
                </a:lnTo>
                <a:lnTo>
                  <a:pt x="678" y="254"/>
                </a:lnTo>
                <a:lnTo>
                  <a:pt x="652" y="260"/>
                </a:lnTo>
                <a:lnTo>
                  <a:pt x="626" y="268"/>
                </a:lnTo>
                <a:lnTo>
                  <a:pt x="602" y="276"/>
                </a:lnTo>
                <a:lnTo>
                  <a:pt x="576" y="286"/>
                </a:lnTo>
                <a:lnTo>
                  <a:pt x="552" y="296"/>
                </a:lnTo>
                <a:lnTo>
                  <a:pt x="530" y="308"/>
                </a:lnTo>
                <a:lnTo>
                  <a:pt x="506" y="322"/>
                </a:lnTo>
                <a:lnTo>
                  <a:pt x="484" y="336"/>
                </a:lnTo>
                <a:lnTo>
                  <a:pt x="464" y="352"/>
                </a:lnTo>
                <a:lnTo>
                  <a:pt x="442" y="368"/>
                </a:lnTo>
                <a:lnTo>
                  <a:pt x="422" y="384"/>
                </a:lnTo>
                <a:lnTo>
                  <a:pt x="404" y="402"/>
                </a:lnTo>
                <a:lnTo>
                  <a:pt x="386" y="422"/>
                </a:lnTo>
                <a:lnTo>
                  <a:pt x="368" y="440"/>
                </a:lnTo>
                <a:lnTo>
                  <a:pt x="352" y="462"/>
                </a:lnTo>
                <a:lnTo>
                  <a:pt x="338" y="482"/>
                </a:lnTo>
                <a:lnTo>
                  <a:pt x="324" y="504"/>
                </a:lnTo>
                <a:lnTo>
                  <a:pt x="310" y="528"/>
                </a:lnTo>
                <a:lnTo>
                  <a:pt x="298" y="550"/>
                </a:lnTo>
                <a:lnTo>
                  <a:pt x="288" y="574"/>
                </a:lnTo>
                <a:lnTo>
                  <a:pt x="278" y="600"/>
                </a:lnTo>
                <a:lnTo>
                  <a:pt x="270" y="624"/>
                </a:lnTo>
                <a:lnTo>
                  <a:pt x="262" y="650"/>
                </a:lnTo>
                <a:lnTo>
                  <a:pt x="256" y="676"/>
                </a:lnTo>
                <a:lnTo>
                  <a:pt x="252" y="704"/>
                </a:lnTo>
                <a:lnTo>
                  <a:pt x="248" y="730"/>
                </a:lnTo>
                <a:lnTo>
                  <a:pt x="246" y="758"/>
                </a:lnTo>
                <a:lnTo>
                  <a:pt x="244" y="786"/>
                </a:lnTo>
                <a:lnTo>
                  <a:pt x="244" y="786"/>
                </a:lnTo>
                <a:lnTo>
                  <a:pt x="246" y="814"/>
                </a:lnTo>
                <a:lnTo>
                  <a:pt x="248" y="842"/>
                </a:lnTo>
                <a:lnTo>
                  <a:pt x="252" y="870"/>
                </a:lnTo>
                <a:lnTo>
                  <a:pt x="256" y="896"/>
                </a:lnTo>
                <a:lnTo>
                  <a:pt x="262" y="922"/>
                </a:lnTo>
                <a:lnTo>
                  <a:pt x="270" y="948"/>
                </a:lnTo>
                <a:lnTo>
                  <a:pt x="278" y="974"/>
                </a:lnTo>
                <a:lnTo>
                  <a:pt x="288" y="998"/>
                </a:lnTo>
                <a:lnTo>
                  <a:pt x="542" y="998"/>
                </a:lnTo>
                <a:lnTo>
                  <a:pt x="542" y="998"/>
                </a:lnTo>
                <a:lnTo>
                  <a:pt x="524" y="976"/>
                </a:lnTo>
                <a:lnTo>
                  <a:pt x="508" y="952"/>
                </a:lnTo>
                <a:lnTo>
                  <a:pt x="494" y="928"/>
                </a:lnTo>
                <a:lnTo>
                  <a:pt x="484" y="902"/>
                </a:lnTo>
                <a:lnTo>
                  <a:pt x="474" y="874"/>
                </a:lnTo>
                <a:lnTo>
                  <a:pt x="468" y="846"/>
                </a:lnTo>
                <a:lnTo>
                  <a:pt x="464" y="816"/>
                </a:lnTo>
                <a:lnTo>
                  <a:pt x="462" y="786"/>
                </a:lnTo>
                <a:lnTo>
                  <a:pt x="462" y="786"/>
                </a:lnTo>
                <a:lnTo>
                  <a:pt x="464" y="752"/>
                </a:lnTo>
                <a:lnTo>
                  <a:pt x="468" y="720"/>
                </a:lnTo>
                <a:lnTo>
                  <a:pt x="476" y="690"/>
                </a:lnTo>
                <a:lnTo>
                  <a:pt x="488" y="660"/>
                </a:lnTo>
                <a:lnTo>
                  <a:pt x="502" y="630"/>
                </a:lnTo>
                <a:lnTo>
                  <a:pt x="518" y="604"/>
                </a:lnTo>
                <a:lnTo>
                  <a:pt x="536" y="578"/>
                </a:lnTo>
                <a:lnTo>
                  <a:pt x="558" y="556"/>
                </a:lnTo>
                <a:lnTo>
                  <a:pt x="580" y="534"/>
                </a:lnTo>
                <a:lnTo>
                  <a:pt x="606" y="516"/>
                </a:lnTo>
                <a:lnTo>
                  <a:pt x="632" y="500"/>
                </a:lnTo>
                <a:lnTo>
                  <a:pt x="660" y="486"/>
                </a:lnTo>
                <a:lnTo>
                  <a:pt x="690" y="474"/>
                </a:lnTo>
                <a:lnTo>
                  <a:pt x="722" y="466"/>
                </a:lnTo>
                <a:lnTo>
                  <a:pt x="754" y="462"/>
                </a:lnTo>
                <a:lnTo>
                  <a:pt x="788" y="460"/>
                </a:lnTo>
                <a:lnTo>
                  <a:pt x="788" y="460"/>
                </a:lnTo>
                <a:lnTo>
                  <a:pt x="820" y="462"/>
                </a:lnTo>
                <a:lnTo>
                  <a:pt x="854" y="466"/>
                </a:lnTo>
                <a:lnTo>
                  <a:pt x="884" y="474"/>
                </a:lnTo>
                <a:lnTo>
                  <a:pt x="914" y="486"/>
                </a:lnTo>
                <a:lnTo>
                  <a:pt x="942" y="500"/>
                </a:lnTo>
                <a:lnTo>
                  <a:pt x="970" y="516"/>
                </a:lnTo>
                <a:lnTo>
                  <a:pt x="994" y="534"/>
                </a:lnTo>
                <a:lnTo>
                  <a:pt x="1018" y="556"/>
                </a:lnTo>
                <a:lnTo>
                  <a:pt x="1038" y="578"/>
                </a:lnTo>
                <a:lnTo>
                  <a:pt x="1058" y="604"/>
                </a:lnTo>
                <a:lnTo>
                  <a:pt x="1074" y="630"/>
                </a:lnTo>
                <a:lnTo>
                  <a:pt x="1088" y="660"/>
                </a:lnTo>
                <a:lnTo>
                  <a:pt x="1098" y="690"/>
                </a:lnTo>
                <a:lnTo>
                  <a:pt x="1106" y="720"/>
                </a:lnTo>
                <a:lnTo>
                  <a:pt x="1112" y="752"/>
                </a:lnTo>
                <a:lnTo>
                  <a:pt x="1114" y="786"/>
                </a:lnTo>
                <a:lnTo>
                  <a:pt x="1114" y="998"/>
                </a:lnTo>
                <a:lnTo>
                  <a:pt x="1276" y="998"/>
                </a:lnTo>
                <a:lnTo>
                  <a:pt x="1276" y="872"/>
                </a:lnTo>
                <a:lnTo>
                  <a:pt x="1384" y="872"/>
                </a:lnTo>
                <a:lnTo>
                  <a:pt x="1384" y="998"/>
                </a:lnTo>
                <a:lnTo>
                  <a:pt x="1546" y="998"/>
                </a:lnTo>
                <a:lnTo>
                  <a:pt x="1546" y="786"/>
                </a:lnTo>
                <a:lnTo>
                  <a:pt x="1546" y="786"/>
                </a:lnTo>
                <a:lnTo>
                  <a:pt x="1548" y="752"/>
                </a:lnTo>
                <a:lnTo>
                  <a:pt x="1554" y="720"/>
                </a:lnTo>
                <a:lnTo>
                  <a:pt x="1562" y="690"/>
                </a:lnTo>
                <a:lnTo>
                  <a:pt x="1572" y="660"/>
                </a:lnTo>
                <a:lnTo>
                  <a:pt x="1586" y="630"/>
                </a:lnTo>
                <a:lnTo>
                  <a:pt x="1602" y="604"/>
                </a:lnTo>
                <a:lnTo>
                  <a:pt x="1622" y="578"/>
                </a:lnTo>
                <a:lnTo>
                  <a:pt x="1642" y="556"/>
                </a:lnTo>
                <a:lnTo>
                  <a:pt x="1666" y="534"/>
                </a:lnTo>
                <a:lnTo>
                  <a:pt x="1690" y="516"/>
                </a:lnTo>
                <a:lnTo>
                  <a:pt x="1718" y="500"/>
                </a:lnTo>
                <a:lnTo>
                  <a:pt x="1746" y="486"/>
                </a:lnTo>
                <a:lnTo>
                  <a:pt x="1776" y="474"/>
                </a:lnTo>
                <a:lnTo>
                  <a:pt x="1808" y="466"/>
                </a:lnTo>
                <a:lnTo>
                  <a:pt x="1840" y="462"/>
                </a:lnTo>
                <a:lnTo>
                  <a:pt x="1872" y="460"/>
                </a:lnTo>
                <a:lnTo>
                  <a:pt x="1872" y="460"/>
                </a:lnTo>
                <a:lnTo>
                  <a:pt x="1906" y="462"/>
                </a:lnTo>
                <a:lnTo>
                  <a:pt x="1938" y="466"/>
                </a:lnTo>
                <a:lnTo>
                  <a:pt x="1970" y="474"/>
                </a:lnTo>
                <a:lnTo>
                  <a:pt x="2000" y="486"/>
                </a:lnTo>
                <a:lnTo>
                  <a:pt x="2028" y="500"/>
                </a:lnTo>
                <a:lnTo>
                  <a:pt x="2054" y="516"/>
                </a:lnTo>
                <a:lnTo>
                  <a:pt x="2080" y="534"/>
                </a:lnTo>
                <a:lnTo>
                  <a:pt x="2102" y="556"/>
                </a:lnTo>
                <a:lnTo>
                  <a:pt x="2124" y="578"/>
                </a:lnTo>
                <a:lnTo>
                  <a:pt x="2142" y="604"/>
                </a:lnTo>
                <a:lnTo>
                  <a:pt x="2158" y="630"/>
                </a:lnTo>
                <a:lnTo>
                  <a:pt x="2172" y="660"/>
                </a:lnTo>
                <a:lnTo>
                  <a:pt x="2184" y="690"/>
                </a:lnTo>
                <a:lnTo>
                  <a:pt x="2192" y="720"/>
                </a:lnTo>
                <a:lnTo>
                  <a:pt x="2196" y="752"/>
                </a:lnTo>
                <a:lnTo>
                  <a:pt x="2198" y="786"/>
                </a:lnTo>
                <a:lnTo>
                  <a:pt x="2198" y="786"/>
                </a:lnTo>
                <a:lnTo>
                  <a:pt x="2196" y="820"/>
                </a:lnTo>
                <a:lnTo>
                  <a:pt x="2192" y="852"/>
                </a:lnTo>
                <a:lnTo>
                  <a:pt x="2184" y="882"/>
                </a:lnTo>
                <a:lnTo>
                  <a:pt x="2172" y="912"/>
                </a:lnTo>
                <a:lnTo>
                  <a:pt x="2158" y="942"/>
                </a:lnTo>
                <a:lnTo>
                  <a:pt x="2142" y="968"/>
                </a:lnTo>
                <a:lnTo>
                  <a:pt x="2124" y="992"/>
                </a:lnTo>
                <a:lnTo>
                  <a:pt x="2102" y="1016"/>
                </a:lnTo>
                <a:lnTo>
                  <a:pt x="2080" y="1038"/>
                </a:lnTo>
                <a:lnTo>
                  <a:pt x="2054" y="1056"/>
                </a:lnTo>
                <a:lnTo>
                  <a:pt x="2028" y="1072"/>
                </a:lnTo>
                <a:lnTo>
                  <a:pt x="2000" y="1086"/>
                </a:lnTo>
                <a:lnTo>
                  <a:pt x="1970" y="1096"/>
                </a:lnTo>
                <a:lnTo>
                  <a:pt x="1938" y="1104"/>
                </a:lnTo>
                <a:lnTo>
                  <a:pt x="1906" y="1110"/>
                </a:lnTo>
                <a:lnTo>
                  <a:pt x="1872" y="1112"/>
                </a:lnTo>
                <a:lnTo>
                  <a:pt x="1546" y="1112"/>
                </a:lnTo>
                <a:lnTo>
                  <a:pt x="1546" y="1112"/>
                </a:lnTo>
                <a:lnTo>
                  <a:pt x="1114" y="1112"/>
                </a:lnTo>
                <a:lnTo>
                  <a:pt x="1114" y="1112"/>
                </a:lnTo>
                <a:lnTo>
                  <a:pt x="788" y="1112"/>
                </a:lnTo>
                <a:lnTo>
                  <a:pt x="788" y="1112"/>
                </a:lnTo>
                <a:lnTo>
                  <a:pt x="780" y="1112"/>
                </a:lnTo>
                <a:lnTo>
                  <a:pt x="354" y="1112"/>
                </a:lnTo>
                <a:lnTo>
                  <a:pt x="110" y="1112"/>
                </a:lnTo>
                <a:lnTo>
                  <a:pt x="0" y="1112"/>
                </a:lnTo>
                <a:lnTo>
                  <a:pt x="0" y="1546"/>
                </a:lnTo>
                <a:lnTo>
                  <a:pt x="354" y="1546"/>
                </a:lnTo>
                <a:lnTo>
                  <a:pt x="354" y="1546"/>
                </a:lnTo>
                <a:lnTo>
                  <a:pt x="330" y="1580"/>
                </a:lnTo>
                <a:lnTo>
                  <a:pt x="308" y="1618"/>
                </a:lnTo>
                <a:lnTo>
                  <a:pt x="290" y="1656"/>
                </a:lnTo>
                <a:lnTo>
                  <a:pt x="274" y="1696"/>
                </a:lnTo>
                <a:lnTo>
                  <a:pt x="262" y="1738"/>
                </a:lnTo>
                <a:lnTo>
                  <a:pt x="252" y="1782"/>
                </a:lnTo>
                <a:lnTo>
                  <a:pt x="246" y="1826"/>
                </a:lnTo>
                <a:lnTo>
                  <a:pt x="244" y="1870"/>
                </a:lnTo>
                <a:lnTo>
                  <a:pt x="244" y="1870"/>
                </a:lnTo>
                <a:lnTo>
                  <a:pt x="246" y="1898"/>
                </a:lnTo>
                <a:lnTo>
                  <a:pt x="248" y="1926"/>
                </a:lnTo>
                <a:lnTo>
                  <a:pt x="252" y="1954"/>
                </a:lnTo>
                <a:lnTo>
                  <a:pt x="256" y="1980"/>
                </a:lnTo>
                <a:lnTo>
                  <a:pt x="262" y="2006"/>
                </a:lnTo>
                <a:lnTo>
                  <a:pt x="270" y="2032"/>
                </a:lnTo>
                <a:lnTo>
                  <a:pt x="278" y="2058"/>
                </a:lnTo>
                <a:lnTo>
                  <a:pt x="288" y="2082"/>
                </a:lnTo>
                <a:lnTo>
                  <a:pt x="298" y="2106"/>
                </a:lnTo>
                <a:lnTo>
                  <a:pt x="310" y="2130"/>
                </a:lnTo>
                <a:lnTo>
                  <a:pt x="324" y="2152"/>
                </a:lnTo>
                <a:lnTo>
                  <a:pt x="338" y="2174"/>
                </a:lnTo>
                <a:lnTo>
                  <a:pt x="352" y="2196"/>
                </a:lnTo>
                <a:lnTo>
                  <a:pt x="368" y="2216"/>
                </a:lnTo>
                <a:lnTo>
                  <a:pt x="386" y="2236"/>
                </a:lnTo>
                <a:lnTo>
                  <a:pt x="404" y="2254"/>
                </a:lnTo>
                <a:lnTo>
                  <a:pt x="422" y="2272"/>
                </a:lnTo>
                <a:lnTo>
                  <a:pt x="442" y="2290"/>
                </a:lnTo>
                <a:lnTo>
                  <a:pt x="464" y="2306"/>
                </a:lnTo>
                <a:lnTo>
                  <a:pt x="484" y="2320"/>
                </a:lnTo>
                <a:lnTo>
                  <a:pt x="506" y="2334"/>
                </a:lnTo>
                <a:lnTo>
                  <a:pt x="530" y="2348"/>
                </a:lnTo>
                <a:lnTo>
                  <a:pt x="552" y="2360"/>
                </a:lnTo>
                <a:lnTo>
                  <a:pt x="576" y="2370"/>
                </a:lnTo>
                <a:lnTo>
                  <a:pt x="602" y="2380"/>
                </a:lnTo>
                <a:lnTo>
                  <a:pt x="626" y="2390"/>
                </a:lnTo>
                <a:lnTo>
                  <a:pt x="652" y="2396"/>
                </a:lnTo>
                <a:lnTo>
                  <a:pt x="678" y="2402"/>
                </a:lnTo>
                <a:lnTo>
                  <a:pt x="706" y="2408"/>
                </a:lnTo>
                <a:lnTo>
                  <a:pt x="732" y="2410"/>
                </a:lnTo>
                <a:lnTo>
                  <a:pt x="760" y="2412"/>
                </a:lnTo>
                <a:lnTo>
                  <a:pt x="788" y="2414"/>
                </a:lnTo>
                <a:lnTo>
                  <a:pt x="788" y="2414"/>
                </a:lnTo>
                <a:lnTo>
                  <a:pt x="832" y="2412"/>
                </a:lnTo>
                <a:lnTo>
                  <a:pt x="878" y="2406"/>
                </a:lnTo>
                <a:lnTo>
                  <a:pt x="920" y="2398"/>
                </a:lnTo>
                <a:lnTo>
                  <a:pt x="962" y="2384"/>
                </a:lnTo>
                <a:lnTo>
                  <a:pt x="1002" y="2368"/>
                </a:lnTo>
                <a:lnTo>
                  <a:pt x="1040" y="2350"/>
                </a:lnTo>
                <a:lnTo>
                  <a:pt x="1078" y="2328"/>
                </a:lnTo>
                <a:lnTo>
                  <a:pt x="1112" y="2304"/>
                </a:lnTo>
                <a:lnTo>
                  <a:pt x="1112" y="2658"/>
                </a:lnTo>
                <a:lnTo>
                  <a:pt x="1548" y="2658"/>
                </a:lnTo>
                <a:lnTo>
                  <a:pt x="1548" y="2304"/>
                </a:lnTo>
                <a:lnTo>
                  <a:pt x="1548" y="2304"/>
                </a:lnTo>
                <a:lnTo>
                  <a:pt x="1582" y="2328"/>
                </a:lnTo>
                <a:lnTo>
                  <a:pt x="1620" y="2350"/>
                </a:lnTo>
                <a:lnTo>
                  <a:pt x="1658" y="2368"/>
                </a:lnTo>
                <a:lnTo>
                  <a:pt x="1698" y="2384"/>
                </a:lnTo>
                <a:lnTo>
                  <a:pt x="1740" y="2398"/>
                </a:lnTo>
                <a:lnTo>
                  <a:pt x="1784" y="2406"/>
                </a:lnTo>
                <a:lnTo>
                  <a:pt x="1828" y="2412"/>
                </a:lnTo>
                <a:lnTo>
                  <a:pt x="1872" y="2414"/>
                </a:lnTo>
                <a:lnTo>
                  <a:pt x="1872" y="2414"/>
                </a:lnTo>
                <a:lnTo>
                  <a:pt x="1900" y="2412"/>
                </a:lnTo>
                <a:lnTo>
                  <a:pt x="1928" y="2410"/>
                </a:lnTo>
                <a:lnTo>
                  <a:pt x="1956" y="2408"/>
                </a:lnTo>
                <a:lnTo>
                  <a:pt x="1982" y="2402"/>
                </a:lnTo>
                <a:lnTo>
                  <a:pt x="2008" y="2396"/>
                </a:lnTo>
                <a:lnTo>
                  <a:pt x="2034" y="2390"/>
                </a:lnTo>
                <a:lnTo>
                  <a:pt x="2058" y="2380"/>
                </a:lnTo>
                <a:lnTo>
                  <a:pt x="2084" y="2370"/>
                </a:lnTo>
                <a:lnTo>
                  <a:pt x="2108" y="2360"/>
                </a:lnTo>
                <a:lnTo>
                  <a:pt x="2132" y="2348"/>
                </a:lnTo>
                <a:lnTo>
                  <a:pt x="2154" y="2334"/>
                </a:lnTo>
                <a:lnTo>
                  <a:pt x="2176" y="2320"/>
                </a:lnTo>
                <a:lnTo>
                  <a:pt x="2198" y="2306"/>
                </a:lnTo>
                <a:lnTo>
                  <a:pt x="2218" y="2290"/>
                </a:lnTo>
                <a:lnTo>
                  <a:pt x="2238" y="2272"/>
                </a:lnTo>
                <a:lnTo>
                  <a:pt x="2256" y="2254"/>
                </a:lnTo>
                <a:lnTo>
                  <a:pt x="2274" y="2236"/>
                </a:lnTo>
                <a:lnTo>
                  <a:pt x="2292" y="2216"/>
                </a:lnTo>
                <a:lnTo>
                  <a:pt x="2308" y="2196"/>
                </a:lnTo>
                <a:lnTo>
                  <a:pt x="2322" y="2174"/>
                </a:lnTo>
                <a:lnTo>
                  <a:pt x="2336" y="2152"/>
                </a:lnTo>
                <a:lnTo>
                  <a:pt x="2350" y="2130"/>
                </a:lnTo>
                <a:lnTo>
                  <a:pt x="2362" y="2106"/>
                </a:lnTo>
                <a:lnTo>
                  <a:pt x="2372" y="2082"/>
                </a:lnTo>
                <a:lnTo>
                  <a:pt x="2382" y="2058"/>
                </a:lnTo>
                <a:lnTo>
                  <a:pt x="2390" y="2032"/>
                </a:lnTo>
                <a:lnTo>
                  <a:pt x="2398" y="2006"/>
                </a:lnTo>
                <a:lnTo>
                  <a:pt x="2404" y="1980"/>
                </a:lnTo>
                <a:lnTo>
                  <a:pt x="2408" y="1954"/>
                </a:lnTo>
                <a:lnTo>
                  <a:pt x="2412" y="1926"/>
                </a:lnTo>
                <a:lnTo>
                  <a:pt x="2414" y="1898"/>
                </a:lnTo>
                <a:lnTo>
                  <a:pt x="2416" y="1870"/>
                </a:lnTo>
                <a:lnTo>
                  <a:pt x="2416" y="1870"/>
                </a:lnTo>
                <a:lnTo>
                  <a:pt x="2414" y="1842"/>
                </a:lnTo>
                <a:lnTo>
                  <a:pt x="2412" y="1816"/>
                </a:lnTo>
                <a:lnTo>
                  <a:pt x="2408" y="1788"/>
                </a:lnTo>
                <a:lnTo>
                  <a:pt x="2404" y="1762"/>
                </a:lnTo>
                <a:lnTo>
                  <a:pt x="2398" y="1734"/>
                </a:lnTo>
                <a:lnTo>
                  <a:pt x="2390" y="1708"/>
                </a:lnTo>
                <a:lnTo>
                  <a:pt x="2382" y="1684"/>
                </a:lnTo>
                <a:lnTo>
                  <a:pt x="2372" y="1658"/>
                </a:lnTo>
                <a:lnTo>
                  <a:pt x="2120" y="1658"/>
                </a:lnTo>
                <a:lnTo>
                  <a:pt x="2120" y="1658"/>
                </a:lnTo>
                <a:lnTo>
                  <a:pt x="2136" y="1682"/>
                </a:lnTo>
                <a:lnTo>
                  <a:pt x="2152" y="1704"/>
                </a:lnTo>
                <a:lnTo>
                  <a:pt x="2166" y="1730"/>
                </a:lnTo>
                <a:lnTo>
                  <a:pt x="2178" y="1756"/>
                </a:lnTo>
                <a:lnTo>
                  <a:pt x="2186" y="1784"/>
                </a:lnTo>
                <a:lnTo>
                  <a:pt x="2192" y="1812"/>
                </a:lnTo>
                <a:lnTo>
                  <a:pt x="2196" y="1840"/>
                </a:lnTo>
                <a:lnTo>
                  <a:pt x="2198" y="1870"/>
                </a:lnTo>
                <a:lnTo>
                  <a:pt x="2198" y="1870"/>
                </a:lnTo>
                <a:lnTo>
                  <a:pt x="2196" y="1904"/>
                </a:lnTo>
                <a:lnTo>
                  <a:pt x="2192" y="1936"/>
                </a:lnTo>
                <a:lnTo>
                  <a:pt x="2184" y="1968"/>
                </a:lnTo>
                <a:lnTo>
                  <a:pt x="2172" y="1998"/>
                </a:lnTo>
                <a:lnTo>
                  <a:pt x="2158" y="2026"/>
                </a:lnTo>
                <a:lnTo>
                  <a:pt x="2142" y="2052"/>
                </a:lnTo>
                <a:lnTo>
                  <a:pt x="2124" y="2078"/>
                </a:lnTo>
                <a:lnTo>
                  <a:pt x="2102" y="2102"/>
                </a:lnTo>
                <a:lnTo>
                  <a:pt x="2080" y="2122"/>
                </a:lnTo>
                <a:lnTo>
                  <a:pt x="2054" y="2140"/>
                </a:lnTo>
                <a:lnTo>
                  <a:pt x="2028" y="2158"/>
                </a:lnTo>
                <a:lnTo>
                  <a:pt x="2000" y="2172"/>
                </a:lnTo>
                <a:lnTo>
                  <a:pt x="1970" y="2182"/>
                </a:lnTo>
                <a:lnTo>
                  <a:pt x="1938" y="2190"/>
                </a:lnTo>
                <a:lnTo>
                  <a:pt x="1906" y="2194"/>
                </a:lnTo>
                <a:lnTo>
                  <a:pt x="1872" y="2196"/>
                </a:lnTo>
                <a:lnTo>
                  <a:pt x="1872" y="2196"/>
                </a:lnTo>
                <a:lnTo>
                  <a:pt x="1840" y="2194"/>
                </a:lnTo>
                <a:lnTo>
                  <a:pt x="1808" y="2190"/>
                </a:lnTo>
                <a:lnTo>
                  <a:pt x="1776" y="2182"/>
                </a:lnTo>
                <a:lnTo>
                  <a:pt x="1746" y="2172"/>
                </a:lnTo>
                <a:lnTo>
                  <a:pt x="1718" y="2158"/>
                </a:lnTo>
                <a:lnTo>
                  <a:pt x="1690" y="2140"/>
                </a:lnTo>
                <a:lnTo>
                  <a:pt x="1666" y="2122"/>
                </a:lnTo>
                <a:lnTo>
                  <a:pt x="1642" y="2102"/>
                </a:lnTo>
                <a:lnTo>
                  <a:pt x="1622" y="2078"/>
                </a:lnTo>
                <a:lnTo>
                  <a:pt x="1602" y="2052"/>
                </a:lnTo>
                <a:lnTo>
                  <a:pt x="1586" y="2026"/>
                </a:lnTo>
                <a:lnTo>
                  <a:pt x="1572" y="1998"/>
                </a:lnTo>
                <a:lnTo>
                  <a:pt x="1562" y="1968"/>
                </a:lnTo>
                <a:lnTo>
                  <a:pt x="1554" y="1936"/>
                </a:lnTo>
                <a:lnTo>
                  <a:pt x="1548" y="1904"/>
                </a:lnTo>
                <a:lnTo>
                  <a:pt x="1546" y="1870"/>
                </a:lnTo>
                <a:lnTo>
                  <a:pt x="1546" y="1658"/>
                </a:lnTo>
                <a:lnTo>
                  <a:pt x="1384" y="1658"/>
                </a:lnTo>
                <a:lnTo>
                  <a:pt x="1384" y="1786"/>
                </a:lnTo>
                <a:lnTo>
                  <a:pt x="1276" y="1786"/>
                </a:lnTo>
                <a:lnTo>
                  <a:pt x="1276" y="1658"/>
                </a:lnTo>
                <a:lnTo>
                  <a:pt x="1114" y="1658"/>
                </a:lnTo>
                <a:lnTo>
                  <a:pt x="1114" y="1870"/>
                </a:lnTo>
                <a:lnTo>
                  <a:pt x="1114" y="1870"/>
                </a:lnTo>
                <a:lnTo>
                  <a:pt x="1112" y="1904"/>
                </a:lnTo>
                <a:lnTo>
                  <a:pt x="1106" y="1936"/>
                </a:lnTo>
                <a:lnTo>
                  <a:pt x="1098" y="1968"/>
                </a:lnTo>
                <a:lnTo>
                  <a:pt x="1088" y="1998"/>
                </a:lnTo>
                <a:lnTo>
                  <a:pt x="1074" y="2026"/>
                </a:lnTo>
                <a:lnTo>
                  <a:pt x="1058" y="2052"/>
                </a:lnTo>
                <a:lnTo>
                  <a:pt x="1038" y="2078"/>
                </a:lnTo>
                <a:lnTo>
                  <a:pt x="1018" y="2102"/>
                </a:lnTo>
                <a:lnTo>
                  <a:pt x="994" y="2122"/>
                </a:lnTo>
                <a:lnTo>
                  <a:pt x="970" y="2140"/>
                </a:lnTo>
                <a:lnTo>
                  <a:pt x="942" y="2158"/>
                </a:lnTo>
                <a:lnTo>
                  <a:pt x="914" y="2172"/>
                </a:lnTo>
                <a:lnTo>
                  <a:pt x="884" y="2182"/>
                </a:lnTo>
                <a:lnTo>
                  <a:pt x="854" y="2190"/>
                </a:lnTo>
                <a:lnTo>
                  <a:pt x="820" y="2194"/>
                </a:lnTo>
                <a:lnTo>
                  <a:pt x="788" y="2196"/>
                </a:lnTo>
                <a:lnTo>
                  <a:pt x="788" y="2196"/>
                </a:lnTo>
                <a:lnTo>
                  <a:pt x="754" y="2194"/>
                </a:lnTo>
                <a:lnTo>
                  <a:pt x="722" y="2190"/>
                </a:lnTo>
                <a:lnTo>
                  <a:pt x="690" y="2182"/>
                </a:lnTo>
                <a:lnTo>
                  <a:pt x="660" y="2172"/>
                </a:lnTo>
                <a:lnTo>
                  <a:pt x="632" y="2158"/>
                </a:lnTo>
                <a:lnTo>
                  <a:pt x="606" y="2140"/>
                </a:lnTo>
                <a:lnTo>
                  <a:pt x="580" y="2122"/>
                </a:lnTo>
                <a:lnTo>
                  <a:pt x="558" y="2102"/>
                </a:lnTo>
                <a:lnTo>
                  <a:pt x="536" y="2078"/>
                </a:lnTo>
                <a:lnTo>
                  <a:pt x="518" y="2052"/>
                </a:lnTo>
                <a:lnTo>
                  <a:pt x="502" y="2026"/>
                </a:lnTo>
                <a:lnTo>
                  <a:pt x="488" y="1998"/>
                </a:lnTo>
                <a:lnTo>
                  <a:pt x="476" y="1968"/>
                </a:lnTo>
                <a:lnTo>
                  <a:pt x="468" y="1936"/>
                </a:lnTo>
                <a:lnTo>
                  <a:pt x="464" y="1904"/>
                </a:lnTo>
                <a:lnTo>
                  <a:pt x="462" y="1870"/>
                </a:lnTo>
                <a:lnTo>
                  <a:pt x="462" y="1870"/>
                </a:lnTo>
                <a:lnTo>
                  <a:pt x="464" y="1838"/>
                </a:lnTo>
                <a:lnTo>
                  <a:pt x="468" y="1806"/>
                </a:lnTo>
                <a:lnTo>
                  <a:pt x="476" y="1774"/>
                </a:lnTo>
                <a:lnTo>
                  <a:pt x="488" y="1744"/>
                </a:lnTo>
                <a:lnTo>
                  <a:pt x="502" y="1716"/>
                </a:lnTo>
                <a:lnTo>
                  <a:pt x="518" y="1690"/>
                </a:lnTo>
                <a:lnTo>
                  <a:pt x="536" y="1664"/>
                </a:lnTo>
                <a:lnTo>
                  <a:pt x="558" y="1640"/>
                </a:lnTo>
                <a:lnTo>
                  <a:pt x="580" y="1620"/>
                </a:lnTo>
                <a:lnTo>
                  <a:pt x="606" y="1602"/>
                </a:lnTo>
                <a:lnTo>
                  <a:pt x="632" y="1584"/>
                </a:lnTo>
                <a:lnTo>
                  <a:pt x="660" y="1570"/>
                </a:lnTo>
                <a:lnTo>
                  <a:pt x="690" y="1560"/>
                </a:lnTo>
                <a:lnTo>
                  <a:pt x="722" y="1552"/>
                </a:lnTo>
                <a:lnTo>
                  <a:pt x="754" y="1548"/>
                </a:lnTo>
                <a:lnTo>
                  <a:pt x="788" y="1546"/>
                </a:lnTo>
                <a:lnTo>
                  <a:pt x="1114" y="1546"/>
                </a:lnTo>
                <a:lnTo>
                  <a:pt x="1114" y="1546"/>
                </a:lnTo>
                <a:lnTo>
                  <a:pt x="1546" y="1546"/>
                </a:lnTo>
                <a:lnTo>
                  <a:pt x="1546" y="1546"/>
                </a:lnTo>
                <a:lnTo>
                  <a:pt x="1872" y="1546"/>
                </a:lnTo>
                <a:lnTo>
                  <a:pt x="1872" y="1546"/>
                </a:lnTo>
                <a:lnTo>
                  <a:pt x="1882" y="1546"/>
                </a:lnTo>
                <a:lnTo>
                  <a:pt x="2306" y="1546"/>
                </a:lnTo>
                <a:lnTo>
                  <a:pt x="2306" y="1546"/>
                </a:lnTo>
                <a:lnTo>
                  <a:pt x="2660" y="1546"/>
                </a:lnTo>
                <a:lnTo>
                  <a:pt x="2660" y="1112"/>
                </a:lnTo>
                <a:lnTo>
                  <a:pt x="2306" y="1112"/>
                </a:lnTo>
                <a:close/>
                <a:moveTo>
                  <a:pt x="1384" y="696"/>
                </a:moveTo>
                <a:lnTo>
                  <a:pt x="1276" y="696"/>
                </a:lnTo>
                <a:lnTo>
                  <a:pt x="1276" y="514"/>
                </a:lnTo>
                <a:lnTo>
                  <a:pt x="1384" y="514"/>
                </a:lnTo>
                <a:lnTo>
                  <a:pt x="1384" y="696"/>
                </a:lnTo>
                <a:close/>
                <a:moveTo>
                  <a:pt x="1384" y="338"/>
                </a:moveTo>
                <a:lnTo>
                  <a:pt x="1276" y="338"/>
                </a:lnTo>
                <a:lnTo>
                  <a:pt x="1276" y="156"/>
                </a:lnTo>
                <a:lnTo>
                  <a:pt x="1384" y="156"/>
                </a:lnTo>
                <a:lnTo>
                  <a:pt x="1384" y="338"/>
                </a:lnTo>
                <a:close/>
                <a:moveTo>
                  <a:pt x="340" y="1382"/>
                </a:moveTo>
                <a:lnTo>
                  <a:pt x="158" y="1382"/>
                </a:lnTo>
                <a:lnTo>
                  <a:pt x="158" y="1274"/>
                </a:lnTo>
                <a:lnTo>
                  <a:pt x="340" y="1274"/>
                </a:lnTo>
                <a:lnTo>
                  <a:pt x="340" y="1382"/>
                </a:lnTo>
                <a:close/>
                <a:moveTo>
                  <a:pt x="1276" y="1960"/>
                </a:moveTo>
                <a:lnTo>
                  <a:pt x="1384" y="1960"/>
                </a:lnTo>
                <a:lnTo>
                  <a:pt x="1384" y="2144"/>
                </a:lnTo>
                <a:lnTo>
                  <a:pt x="1276" y="2144"/>
                </a:lnTo>
                <a:lnTo>
                  <a:pt x="1276" y="1960"/>
                </a:lnTo>
                <a:close/>
                <a:moveTo>
                  <a:pt x="1276" y="2318"/>
                </a:moveTo>
                <a:lnTo>
                  <a:pt x="1384" y="2318"/>
                </a:lnTo>
                <a:lnTo>
                  <a:pt x="1384" y="2502"/>
                </a:lnTo>
                <a:lnTo>
                  <a:pt x="1276" y="2502"/>
                </a:lnTo>
                <a:lnTo>
                  <a:pt x="1276" y="2318"/>
                </a:lnTo>
                <a:close/>
                <a:moveTo>
                  <a:pt x="700" y="1382"/>
                </a:moveTo>
                <a:lnTo>
                  <a:pt x="518" y="1382"/>
                </a:lnTo>
                <a:lnTo>
                  <a:pt x="518" y="1274"/>
                </a:lnTo>
                <a:lnTo>
                  <a:pt x="700" y="1274"/>
                </a:lnTo>
                <a:lnTo>
                  <a:pt x="700" y="1382"/>
                </a:lnTo>
                <a:close/>
                <a:moveTo>
                  <a:pt x="1062" y="1382"/>
                </a:moveTo>
                <a:lnTo>
                  <a:pt x="878" y="1382"/>
                </a:lnTo>
                <a:lnTo>
                  <a:pt x="878" y="1274"/>
                </a:lnTo>
                <a:lnTo>
                  <a:pt x="1062" y="1274"/>
                </a:lnTo>
                <a:lnTo>
                  <a:pt x="1062" y="1382"/>
                </a:lnTo>
                <a:close/>
                <a:moveTo>
                  <a:pt x="1422" y="1382"/>
                </a:moveTo>
                <a:lnTo>
                  <a:pt x="1238" y="1382"/>
                </a:lnTo>
                <a:lnTo>
                  <a:pt x="1238" y="1274"/>
                </a:lnTo>
                <a:lnTo>
                  <a:pt x="1422" y="1274"/>
                </a:lnTo>
                <a:lnTo>
                  <a:pt x="1422" y="1382"/>
                </a:lnTo>
                <a:close/>
                <a:moveTo>
                  <a:pt x="1782" y="1382"/>
                </a:moveTo>
                <a:lnTo>
                  <a:pt x="1598" y="1382"/>
                </a:lnTo>
                <a:lnTo>
                  <a:pt x="1598" y="1274"/>
                </a:lnTo>
                <a:lnTo>
                  <a:pt x="1782" y="1274"/>
                </a:lnTo>
                <a:lnTo>
                  <a:pt x="1782" y="1382"/>
                </a:lnTo>
                <a:close/>
                <a:moveTo>
                  <a:pt x="2142" y="1382"/>
                </a:moveTo>
                <a:lnTo>
                  <a:pt x="1960" y="1382"/>
                </a:lnTo>
                <a:lnTo>
                  <a:pt x="1960" y="1274"/>
                </a:lnTo>
                <a:lnTo>
                  <a:pt x="2142" y="1274"/>
                </a:lnTo>
                <a:lnTo>
                  <a:pt x="2142" y="1382"/>
                </a:lnTo>
                <a:close/>
                <a:moveTo>
                  <a:pt x="2504" y="1382"/>
                </a:moveTo>
                <a:lnTo>
                  <a:pt x="2320" y="1382"/>
                </a:lnTo>
                <a:lnTo>
                  <a:pt x="2320" y="1274"/>
                </a:lnTo>
                <a:lnTo>
                  <a:pt x="2504" y="1274"/>
                </a:lnTo>
                <a:lnTo>
                  <a:pt x="2504" y="13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5" rIns="78191" bIns="39095" numCol="1" anchor="t" anchorCtr="0" compatLnSpc="1">
            <a:prstTxWarp prst="textNoShape">
              <a:avLst/>
            </a:prstTxWarp>
          </a:bodyPr>
          <a:lstStyle/>
          <a:p>
            <a:endParaRPr lang="en-GB" sz="1539"/>
          </a:p>
        </p:txBody>
      </p:sp>
    </p:spTree>
    <p:extLst>
      <p:ext uri="{BB962C8B-B14F-4D97-AF65-F5344CB8AC3E}">
        <p14:creationId xmlns:p14="http://schemas.microsoft.com/office/powerpoint/2010/main" val="2195160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3A6C00-12E5-43AB-83B7-BCFBA9AA93D7}"/>
              </a:ext>
            </a:extLst>
          </p:cNvPr>
          <p:cNvSpPr>
            <a:spLocks noGrp="1"/>
          </p:cNvSpPr>
          <p:nvPr>
            <p:ph sz="quarter" idx="10"/>
          </p:nvPr>
        </p:nvSpPr>
        <p:spPr>
          <a:xfrm>
            <a:off x="395536" y="1628776"/>
            <a:ext cx="7776914" cy="4464050"/>
          </a:xfrm>
        </p:spPr>
        <p:txBody>
          <a:bodyPr/>
          <a:lstStyle/>
          <a:p>
            <a:r>
              <a:rPr lang="en-GB" dirty="0"/>
              <a:t>By researching and reviewing national and international best practices and trends on DSO transition it is possible to assess the relevance and applicability of ‘best practices’ to an individual business and extract relevant lessons learned</a:t>
            </a:r>
          </a:p>
          <a:p>
            <a:r>
              <a:rPr lang="en-GB" dirty="0"/>
              <a:t>Then, conducting key staff and stakeholder interviews and workshops to take stock of perspectives and objectives related to the desired end-state of the DSO </a:t>
            </a:r>
          </a:p>
          <a:p>
            <a:r>
              <a:rPr lang="en-GB" dirty="0"/>
              <a:t>By combining the lessons learned from the research activities with the aspirations and boundaries of the desired end-state to develop the most appropriate DSO model option for your organisation</a:t>
            </a:r>
          </a:p>
          <a:p>
            <a:r>
              <a:rPr lang="en-GB" dirty="0"/>
              <a:t>This leads to the development of an easy-to-read and compelling statement of the vision for the DSO transition for the individual business </a:t>
            </a:r>
          </a:p>
          <a:p>
            <a:endParaRPr lang="en-GB" dirty="0"/>
          </a:p>
        </p:txBody>
      </p:sp>
      <p:grpSp>
        <p:nvGrpSpPr>
          <p:cNvPr id="7" name="Group 6">
            <a:extLst>
              <a:ext uri="{FF2B5EF4-FFF2-40B4-BE49-F238E27FC236}">
                <a16:creationId xmlns:a16="http://schemas.microsoft.com/office/drawing/2014/main" id="{1340EEC1-D4A1-40B7-98F3-C65914C0EDA1}"/>
              </a:ext>
            </a:extLst>
          </p:cNvPr>
          <p:cNvGrpSpPr/>
          <p:nvPr/>
        </p:nvGrpSpPr>
        <p:grpSpPr>
          <a:xfrm>
            <a:off x="6012420" y="0"/>
            <a:ext cx="2880000" cy="1260000"/>
            <a:chOff x="323608" y="2197591"/>
            <a:chExt cx="2880000" cy="1260000"/>
          </a:xfrm>
        </p:grpSpPr>
        <p:sp>
          <p:nvSpPr>
            <p:cNvPr id="8" name="Content Placeholder 3">
              <a:extLst>
                <a:ext uri="{FF2B5EF4-FFF2-40B4-BE49-F238E27FC236}">
                  <a16:creationId xmlns:a16="http://schemas.microsoft.com/office/drawing/2014/main" id="{03AF9691-91A4-4C35-9074-FE9762D54EF1}"/>
                </a:ext>
              </a:extLst>
            </p:cNvPr>
            <p:cNvSpPr txBox="1">
              <a:spLocks/>
            </p:cNvSpPr>
            <p:nvPr/>
          </p:nvSpPr>
          <p:spPr>
            <a:xfrm>
              <a:off x="323608" y="2197591"/>
              <a:ext cx="2880000" cy="1260000"/>
            </a:xfrm>
            <a:prstGeom prst="rect">
              <a:avLst/>
            </a:prstGeom>
            <a:solidFill>
              <a:schemeClr val="accent1"/>
            </a:solidFill>
            <a:ln w="12700">
              <a:noFill/>
            </a:ln>
          </p:spPr>
          <p:txBody>
            <a:bodyPr lIns="708029" tIns="61568" rIns="61568" bIns="61568" anchor="ctr" anchorCtr="0"/>
            <a:lstStyle>
              <a:lvl1pPr marL="373384" indent="-373384" algn="l" defTabSz="995690" rtl="0" eaLnBrk="1" latinLnBrk="0" hangingPunct="1">
                <a:spcBef>
                  <a:spcPct val="20000"/>
                </a:spcBef>
                <a:buFont typeface="Arial" panose="020B0604020202020204" pitchFamily="34" charset="0"/>
                <a:buChar char="•"/>
                <a:defRPr sz="2600" kern="1200">
                  <a:solidFill>
                    <a:srgbClr val="515B5F"/>
                  </a:solidFill>
                  <a:latin typeface="Lucida Sans" panose="020B0602030504020204" pitchFamily="34" charset="0"/>
                  <a:ea typeface="+mn-ea"/>
                  <a:cs typeface="+mn-cs"/>
                </a:defRPr>
              </a:lvl1pPr>
              <a:lvl2pPr marL="808998" indent="-311153" algn="l" defTabSz="995690" rtl="0" eaLnBrk="1" latinLnBrk="0" hangingPunct="1">
                <a:spcBef>
                  <a:spcPct val="20000"/>
                </a:spcBef>
                <a:buFont typeface="Arial" panose="020B0604020202020204" pitchFamily="34" charset="0"/>
                <a:buChar char="–"/>
                <a:defRPr sz="2200" kern="1200">
                  <a:solidFill>
                    <a:srgbClr val="515B5F"/>
                  </a:solidFill>
                  <a:latin typeface="Lucida Sans" panose="020B0602030504020204" pitchFamily="34" charset="0"/>
                  <a:ea typeface="+mn-ea"/>
                  <a:cs typeface="+mn-cs"/>
                </a:defRPr>
              </a:lvl2pPr>
              <a:lvl3pPr marL="1244613" indent="-248923" algn="l" defTabSz="995690" rtl="0" eaLnBrk="1" latinLnBrk="0" hangingPunct="1">
                <a:spcBef>
                  <a:spcPct val="20000"/>
                </a:spcBef>
                <a:buFont typeface="Arial" panose="020B0604020202020204" pitchFamily="34" charset="0"/>
                <a:buChar char="•"/>
                <a:defRPr sz="2000" kern="1200">
                  <a:solidFill>
                    <a:srgbClr val="515B5F"/>
                  </a:solidFill>
                  <a:latin typeface="Lucida Sans" panose="020B0602030504020204" pitchFamily="34" charset="0"/>
                  <a:ea typeface="+mn-ea"/>
                  <a:cs typeface="+mn-cs"/>
                </a:defRPr>
              </a:lvl3pPr>
              <a:lvl4pPr marL="1742458" indent="-248923" algn="l" defTabSz="995690" rtl="0" eaLnBrk="1" latinLnBrk="0" hangingPunct="1">
                <a:spcBef>
                  <a:spcPct val="20000"/>
                </a:spcBef>
                <a:buFont typeface="Arial" panose="020B0604020202020204" pitchFamily="34" charset="0"/>
                <a:buChar char="–"/>
                <a:defRPr sz="1700" kern="1200">
                  <a:solidFill>
                    <a:srgbClr val="515B5F"/>
                  </a:solidFill>
                  <a:latin typeface="Lucida Sans" panose="020B0602030504020204" pitchFamily="34" charset="0"/>
                  <a:ea typeface="+mn-ea"/>
                  <a:cs typeface="+mn-cs"/>
                </a:defRPr>
              </a:lvl4pPr>
              <a:lvl5pPr marL="2240303" indent="-248923" algn="l" defTabSz="995690" rtl="0" eaLnBrk="1" latinLnBrk="0" hangingPunct="1">
                <a:spcBef>
                  <a:spcPct val="20000"/>
                </a:spcBef>
                <a:buFont typeface="Arial" panose="020B0604020202020204" pitchFamily="34" charset="0"/>
                <a:buChar char="»"/>
                <a:defRPr sz="1500" kern="1200">
                  <a:solidFill>
                    <a:srgbClr val="515B5F"/>
                  </a:solidFill>
                  <a:latin typeface="Lucida Sans" panose="020B0602030504020204" pitchFamily="34" charset="0"/>
                  <a:ea typeface="+mn-ea"/>
                  <a:cs typeface="+mn-cs"/>
                </a:defRPr>
              </a:lvl5pPr>
              <a:lvl6pPr marL="273814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spcBef>
                  <a:spcPts val="0"/>
                </a:spcBef>
                <a:spcAft>
                  <a:spcPts val="257"/>
                </a:spcAft>
                <a:buNone/>
              </a:pPr>
              <a:r>
                <a:rPr lang="en-GB" sz="2000" b="1" dirty="0">
                  <a:solidFill>
                    <a:schemeClr val="bg1"/>
                  </a:solidFill>
                </a:rPr>
                <a:t>Stage 1</a:t>
              </a:r>
            </a:p>
            <a:p>
              <a:pPr marL="0" indent="0">
                <a:spcBef>
                  <a:spcPts val="0"/>
                </a:spcBef>
                <a:spcAft>
                  <a:spcPts val="257"/>
                </a:spcAft>
                <a:buNone/>
              </a:pPr>
              <a:r>
                <a:rPr lang="en-GB" sz="1600" dirty="0">
                  <a:solidFill>
                    <a:schemeClr val="bg1"/>
                  </a:solidFill>
                </a:rPr>
                <a:t>Vision development</a:t>
              </a:r>
            </a:p>
          </p:txBody>
        </p:sp>
        <p:grpSp>
          <p:nvGrpSpPr>
            <p:cNvPr id="9" name="Group 8">
              <a:extLst>
                <a:ext uri="{FF2B5EF4-FFF2-40B4-BE49-F238E27FC236}">
                  <a16:creationId xmlns:a16="http://schemas.microsoft.com/office/drawing/2014/main" id="{6B61D49D-5555-4C16-9B1C-8791197E77B6}"/>
                </a:ext>
              </a:extLst>
            </p:cNvPr>
            <p:cNvGrpSpPr/>
            <p:nvPr/>
          </p:nvGrpSpPr>
          <p:grpSpPr>
            <a:xfrm>
              <a:off x="384931" y="2397686"/>
              <a:ext cx="461758" cy="461758"/>
              <a:chOff x="414212" y="2718591"/>
              <a:chExt cx="540000" cy="540000"/>
            </a:xfrm>
          </p:grpSpPr>
          <p:sp>
            <p:nvSpPr>
              <p:cNvPr id="10" name="Freeform 35">
                <a:extLst>
                  <a:ext uri="{FF2B5EF4-FFF2-40B4-BE49-F238E27FC236}">
                    <a16:creationId xmlns:a16="http://schemas.microsoft.com/office/drawing/2014/main" id="{15DF5C9B-C1D4-4BCC-B656-E3FB50DC5B1C}"/>
                  </a:ext>
                </a:extLst>
              </p:cNvPr>
              <p:cNvSpPr>
                <a:spLocks noChangeAspect="1" noEditPoints="1"/>
              </p:cNvSpPr>
              <p:nvPr/>
            </p:nvSpPr>
            <p:spPr bwMode="auto">
              <a:xfrm>
                <a:off x="479326" y="2862591"/>
                <a:ext cx="409773" cy="252000"/>
              </a:xfrm>
              <a:custGeom>
                <a:avLst/>
                <a:gdLst>
                  <a:gd name="T0" fmla="*/ 1098 w 2618"/>
                  <a:gd name="T1" fmla="*/ 14 h 1610"/>
                  <a:gd name="T2" fmla="*/ 800 w 2618"/>
                  <a:gd name="T3" fmla="*/ 90 h 1610"/>
                  <a:gd name="T4" fmla="*/ 530 w 2618"/>
                  <a:gd name="T5" fmla="*/ 222 h 1610"/>
                  <a:gd name="T6" fmla="*/ 294 w 2618"/>
                  <a:gd name="T7" fmla="*/ 406 h 1610"/>
                  <a:gd name="T8" fmla="*/ 102 w 2618"/>
                  <a:gd name="T9" fmla="*/ 634 h 1610"/>
                  <a:gd name="T10" fmla="*/ 22 w 2618"/>
                  <a:gd name="T11" fmla="*/ 850 h 1610"/>
                  <a:gd name="T12" fmla="*/ 192 w 2618"/>
                  <a:gd name="T13" fmla="*/ 1096 h 1610"/>
                  <a:gd name="T14" fmla="*/ 408 w 2618"/>
                  <a:gd name="T15" fmla="*/ 1302 h 1610"/>
                  <a:gd name="T16" fmla="*/ 660 w 2618"/>
                  <a:gd name="T17" fmla="*/ 1460 h 1610"/>
                  <a:gd name="T18" fmla="*/ 946 w 2618"/>
                  <a:gd name="T19" fmla="*/ 1566 h 1610"/>
                  <a:gd name="T20" fmla="*/ 1254 w 2618"/>
                  <a:gd name="T21" fmla="*/ 1610 h 1610"/>
                  <a:gd name="T22" fmla="*/ 1520 w 2618"/>
                  <a:gd name="T23" fmla="*/ 1596 h 1610"/>
                  <a:gd name="T24" fmla="*/ 1818 w 2618"/>
                  <a:gd name="T25" fmla="*/ 1520 h 1610"/>
                  <a:gd name="T26" fmla="*/ 2088 w 2618"/>
                  <a:gd name="T27" fmla="*/ 1388 h 1610"/>
                  <a:gd name="T28" fmla="*/ 2322 w 2618"/>
                  <a:gd name="T29" fmla="*/ 1204 h 1610"/>
                  <a:gd name="T30" fmla="*/ 2516 w 2618"/>
                  <a:gd name="T31" fmla="*/ 976 h 1610"/>
                  <a:gd name="T32" fmla="*/ 2594 w 2618"/>
                  <a:gd name="T33" fmla="*/ 760 h 1610"/>
                  <a:gd name="T34" fmla="*/ 2424 w 2618"/>
                  <a:gd name="T35" fmla="*/ 514 h 1610"/>
                  <a:gd name="T36" fmla="*/ 2210 w 2618"/>
                  <a:gd name="T37" fmla="*/ 308 h 1610"/>
                  <a:gd name="T38" fmla="*/ 1956 w 2618"/>
                  <a:gd name="T39" fmla="*/ 150 h 1610"/>
                  <a:gd name="T40" fmla="*/ 1672 w 2618"/>
                  <a:gd name="T41" fmla="*/ 44 h 1610"/>
                  <a:gd name="T42" fmla="*/ 1362 w 2618"/>
                  <a:gd name="T43" fmla="*/ 0 h 1610"/>
                  <a:gd name="T44" fmla="*/ 1240 w 2618"/>
                  <a:gd name="T45" fmla="*/ 1468 h 1610"/>
                  <a:gd name="T46" fmla="*/ 1048 w 2618"/>
                  <a:gd name="T47" fmla="*/ 1420 h 1610"/>
                  <a:gd name="T48" fmla="*/ 884 w 2618"/>
                  <a:gd name="T49" fmla="*/ 1320 h 1610"/>
                  <a:gd name="T50" fmla="*/ 756 w 2618"/>
                  <a:gd name="T51" fmla="*/ 1178 h 1610"/>
                  <a:gd name="T52" fmla="*/ 672 w 2618"/>
                  <a:gd name="T53" fmla="*/ 1004 h 1610"/>
                  <a:gd name="T54" fmla="*/ 642 w 2618"/>
                  <a:gd name="T55" fmla="*/ 804 h 1610"/>
                  <a:gd name="T56" fmla="*/ 662 w 2618"/>
                  <a:gd name="T57" fmla="*/ 638 h 1610"/>
                  <a:gd name="T58" fmla="*/ 738 w 2618"/>
                  <a:gd name="T59" fmla="*/ 458 h 1610"/>
                  <a:gd name="T60" fmla="*/ 860 w 2618"/>
                  <a:gd name="T61" fmla="*/ 312 h 1610"/>
                  <a:gd name="T62" fmla="*/ 1020 w 2618"/>
                  <a:gd name="T63" fmla="*/ 204 h 1610"/>
                  <a:gd name="T64" fmla="*/ 1206 w 2618"/>
                  <a:gd name="T65" fmla="*/ 146 h 1610"/>
                  <a:gd name="T66" fmla="*/ 1376 w 2618"/>
                  <a:gd name="T67" fmla="*/ 142 h 1610"/>
                  <a:gd name="T68" fmla="*/ 1568 w 2618"/>
                  <a:gd name="T69" fmla="*/ 190 h 1610"/>
                  <a:gd name="T70" fmla="*/ 1732 w 2618"/>
                  <a:gd name="T71" fmla="*/ 290 h 1610"/>
                  <a:gd name="T72" fmla="*/ 1862 w 2618"/>
                  <a:gd name="T73" fmla="*/ 432 h 1610"/>
                  <a:gd name="T74" fmla="*/ 1946 w 2618"/>
                  <a:gd name="T75" fmla="*/ 606 h 1610"/>
                  <a:gd name="T76" fmla="*/ 1976 w 2618"/>
                  <a:gd name="T77" fmla="*/ 804 h 1610"/>
                  <a:gd name="T78" fmla="*/ 1954 w 2618"/>
                  <a:gd name="T79" fmla="*/ 972 h 1610"/>
                  <a:gd name="T80" fmla="*/ 1880 w 2618"/>
                  <a:gd name="T81" fmla="*/ 1150 h 1610"/>
                  <a:gd name="T82" fmla="*/ 1758 w 2618"/>
                  <a:gd name="T83" fmla="*/ 1298 h 1610"/>
                  <a:gd name="T84" fmla="*/ 1598 w 2618"/>
                  <a:gd name="T85" fmla="*/ 1406 h 1610"/>
                  <a:gd name="T86" fmla="*/ 1410 w 2618"/>
                  <a:gd name="T87" fmla="*/ 1464 h 1610"/>
                  <a:gd name="T88" fmla="*/ 1674 w 2618"/>
                  <a:gd name="T89" fmla="*/ 804 h 1610"/>
                  <a:gd name="T90" fmla="*/ 1612 w 2618"/>
                  <a:gd name="T91" fmla="*/ 1010 h 1610"/>
                  <a:gd name="T92" fmla="*/ 1450 w 2618"/>
                  <a:gd name="T93" fmla="*/ 1142 h 1610"/>
                  <a:gd name="T94" fmla="*/ 1272 w 2618"/>
                  <a:gd name="T95" fmla="*/ 1168 h 1610"/>
                  <a:gd name="T96" fmla="*/ 1076 w 2618"/>
                  <a:gd name="T97" fmla="*/ 1086 h 1610"/>
                  <a:gd name="T98" fmla="*/ 960 w 2618"/>
                  <a:gd name="T99" fmla="*/ 914 h 1610"/>
                  <a:gd name="T100" fmla="*/ 950 w 2618"/>
                  <a:gd name="T101" fmla="*/ 732 h 1610"/>
                  <a:gd name="T102" fmla="*/ 1050 w 2618"/>
                  <a:gd name="T103" fmla="*/ 546 h 1610"/>
                  <a:gd name="T104" fmla="*/ 1234 w 2618"/>
                  <a:gd name="T105" fmla="*/ 448 h 1610"/>
                  <a:gd name="T106" fmla="*/ 1416 w 2618"/>
                  <a:gd name="T107" fmla="*/ 456 h 1610"/>
                  <a:gd name="T108" fmla="*/ 1590 w 2618"/>
                  <a:gd name="T109" fmla="*/ 572 h 1610"/>
                  <a:gd name="T110" fmla="*/ 1672 w 2618"/>
                  <a:gd name="T111" fmla="*/ 768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618" h="1610">
                    <a:moveTo>
                      <a:pt x="1308" y="0"/>
                    </a:moveTo>
                    <a:lnTo>
                      <a:pt x="1308" y="0"/>
                    </a:lnTo>
                    <a:lnTo>
                      <a:pt x="1254" y="0"/>
                    </a:lnTo>
                    <a:lnTo>
                      <a:pt x="1202" y="2"/>
                    </a:lnTo>
                    <a:lnTo>
                      <a:pt x="1150" y="8"/>
                    </a:lnTo>
                    <a:lnTo>
                      <a:pt x="1098" y="14"/>
                    </a:lnTo>
                    <a:lnTo>
                      <a:pt x="1046" y="22"/>
                    </a:lnTo>
                    <a:lnTo>
                      <a:pt x="996" y="32"/>
                    </a:lnTo>
                    <a:lnTo>
                      <a:pt x="946" y="44"/>
                    </a:lnTo>
                    <a:lnTo>
                      <a:pt x="896" y="58"/>
                    </a:lnTo>
                    <a:lnTo>
                      <a:pt x="848" y="72"/>
                    </a:lnTo>
                    <a:lnTo>
                      <a:pt x="800" y="90"/>
                    </a:lnTo>
                    <a:lnTo>
                      <a:pt x="752" y="108"/>
                    </a:lnTo>
                    <a:lnTo>
                      <a:pt x="706" y="128"/>
                    </a:lnTo>
                    <a:lnTo>
                      <a:pt x="660" y="150"/>
                    </a:lnTo>
                    <a:lnTo>
                      <a:pt x="616" y="172"/>
                    </a:lnTo>
                    <a:lnTo>
                      <a:pt x="572" y="196"/>
                    </a:lnTo>
                    <a:lnTo>
                      <a:pt x="530" y="222"/>
                    </a:lnTo>
                    <a:lnTo>
                      <a:pt x="488" y="250"/>
                    </a:lnTo>
                    <a:lnTo>
                      <a:pt x="446" y="278"/>
                    </a:lnTo>
                    <a:lnTo>
                      <a:pt x="408" y="308"/>
                    </a:lnTo>
                    <a:lnTo>
                      <a:pt x="368" y="340"/>
                    </a:lnTo>
                    <a:lnTo>
                      <a:pt x="330" y="372"/>
                    </a:lnTo>
                    <a:lnTo>
                      <a:pt x="294" y="406"/>
                    </a:lnTo>
                    <a:lnTo>
                      <a:pt x="260" y="442"/>
                    </a:lnTo>
                    <a:lnTo>
                      <a:pt x="224" y="478"/>
                    </a:lnTo>
                    <a:lnTo>
                      <a:pt x="192" y="514"/>
                    </a:lnTo>
                    <a:lnTo>
                      <a:pt x="160" y="554"/>
                    </a:lnTo>
                    <a:lnTo>
                      <a:pt x="130" y="592"/>
                    </a:lnTo>
                    <a:lnTo>
                      <a:pt x="102" y="634"/>
                    </a:lnTo>
                    <a:lnTo>
                      <a:pt x="74" y="674"/>
                    </a:lnTo>
                    <a:lnTo>
                      <a:pt x="48" y="718"/>
                    </a:lnTo>
                    <a:lnTo>
                      <a:pt x="22" y="760"/>
                    </a:lnTo>
                    <a:lnTo>
                      <a:pt x="0" y="804"/>
                    </a:lnTo>
                    <a:lnTo>
                      <a:pt x="0" y="804"/>
                    </a:lnTo>
                    <a:lnTo>
                      <a:pt x="22" y="850"/>
                    </a:lnTo>
                    <a:lnTo>
                      <a:pt x="48" y="892"/>
                    </a:lnTo>
                    <a:lnTo>
                      <a:pt x="74" y="936"/>
                    </a:lnTo>
                    <a:lnTo>
                      <a:pt x="102" y="976"/>
                    </a:lnTo>
                    <a:lnTo>
                      <a:pt x="130" y="1018"/>
                    </a:lnTo>
                    <a:lnTo>
                      <a:pt x="160" y="1056"/>
                    </a:lnTo>
                    <a:lnTo>
                      <a:pt x="192" y="1096"/>
                    </a:lnTo>
                    <a:lnTo>
                      <a:pt x="224" y="1132"/>
                    </a:lnTo>
                    <a:lnTo>
                      <a:pt x="260" y="1168"/>
                    </a:lnTo>
                    <a:lnTo>
                      <a:pt x="294" y="1204"/>
                    </a:lnTo>
                    <a:lnTo>
                      <a:pt x="330" y="1238"/>
                    </a:lnTo>
                    <a:lnTo>
                      <a:pt x="368" y="1270"/>
                    </a:lnTo>
                    <a:lnTo>
                      <a:pt x="408" y="1302"/>
                    </a:lnTo>
                    <a:lnTo>
                      <a:pt x="446" y="1332"/>
                    </a:lnTo>
                    <a:lnTo>
                      <a:pt x="488" y="1360"/>
                    </a:lnTo>
                    <a:lnTo>
                      <a:pt x="530" y="1388"/>
                    </a:lnTo>
                    <a:lnTo>
                      <a:pt x="572" y="1412"/>
                    </a:lnTo>
                    <a:lnTo>
                      <a:pt x="616" y="1438"/>
                    </a:lnTo>
                    <a:lnTo>
                      <a:pt x="660" y="1460"/>
                    </a:lnTo>
                    <a:lnTo>
                      <a:pt x="706" y="1482"/>
                    </a:lnTo>
                    <a:lnTo>
                      <a:pt x="752" y="1502"/>
                    </a:lnTo>
                    <a:lnTo>
                      <a:pt x="800" y="1520"/>
                    </a:lnTo>
                    <a:lnTo>
                      <a:pt x="848" y="1536"/>
                    </a:lnTo>
                    <a:lnTo>
                      <a:pt x="896" y="1552"/>
                    </a:lnTo>
                    <a:lnTo>
                      <a:pt x="946" y="1566"/>
                    </a:lnTo>
                    <a:lnTo>
                      <a:pt x="996" y="1578"/>
                    </a:lnTo>
                    <a:lnTo>
                      <a:pt x="1046" y="1588"/>
                    </a:lnTo>
                    <a:lnTo>
                      <a:pt x="1098" y="1596"/>
                    </a:lnTo>
                    <a:lnTo>
                      <a:pt x="1150" y="1602"/>
                    </a:lnTo>
                    <a:lnTo>
                      <a:pt x="1202" y="1606"/>
                    </a:lnTo>
                    <a:lnTo>
                      <a:pt x="1254" y="1610"/>
                    </a:lnTo>
                    <a:lnTo>
                      <a:pt x="1308" y="1610"/>
                    </a:lnTo>
                    <a:lnTo>
                      <a:pt x="1308" y="1610"/>
                    </a:lnTo>
                    <a:lnTo>
                      <a:pt x="1362" y="1610"/>
                    </a:lnTo>
                    <a:lnTo>
                      <a:pt x="1414" y="1606"/>
                    </a:lnTo>
                    <a:lnTo>
                      <a:pt x="1468" y="1602"/>
                    </a:lnTo>
                    <a:lnTo>
                      <a:pt x="1520" y="1596"/>
                    </a:lnTo>
                    <a:lnTo>
                      <a:pt x="1570" y="1588"/>
                    </a:lnTo>
                    <a:lnTo>
                      <a:pt x="1622" y="1578"/>
                    </a:lnTo>
                    <a:lnTo>
                      <a:pt x="1672" y="1566"/>
                    </a:lnTo>
                    <a:lnTo>
                      <a:pt x="1720" y="1552"/>
                    </a:lnTo>
                    <a:lnTo>
                      <a:pt x="1770" y="1536"/>
                    </a:lnTo>
                    <a:lnTo>
                      <a:pt x="1818" y="1520"/>
                    </a:lnTo>
                    <a:lnTo>
                      <a:pt x="1864" y="1502"/>
                    </a:lnTo>
                    <a:lnTo>
                      <a:pt x="1910" y="1482"/>
                    </a:lnTo>
                    <a:lnTo>
                      <a:pt x="1956" y="1460"/>
                    </a:lnTo>
                    <a:lnTo>
                      <a:pt x="2000" y="1438"/>
                    </a:lnTo>
                    <a:lnTo>
                      <a:pt x="2044" y="1412"/>
                    </a:lnTo>
                    <a:lnTo>
                      <a:pt x="2088" y="1388"/>
                    </a:lnTo>
                    <a:lnTo>
                      <a:pt x="2130" y="1360"/>
                    </a:lnTo>
                    <a:lnTo>
                      <a:pt x="2170" y="1332"/>
                    </a:lnTo>
                    <a:lnTo>
                      <a:pt x="2210" y="1302"/>
                    </a:lnTo>
                    <a:lnTo>
                      <a:pt x="2248" y="1270"/>
                    </a:lnTo>
                    <a:lnTo>
                      <a:pt x="2286" y="1238"/>
                    </a:lnTo>
                    <a:lnTo>
                      <a:pt x="2322" y="1204"/>
                    </a:lnTo>
                    <a:lnTo>
                      <a:pt x="2358" y="1168"/>
                    </a:lnTo>
                    <a:lnTo>
                      <a:pt x="2392" y="1132"/>
                    </a:lnTo>
                    <a:lnTo>
                      <a:pt x="2424" y="1096"/>
                    </a:lnTo>
                    <a:lnTo>
                      <a:pt x="2456" y="1056"/>
                    </a:lnTo>
                    <a:lnTo>
                      <a:pt x="2486" y="1018"/>
                    </a:lnTo>
                    <a:lnTo>
                      <a:pt x="2516" y="976"/>
                    </a:lnTo>
                    <a:lnTo>
                      <a:pt x="2544" y="936"/>
                    </a:lnTo>
                    <a:lnTo>
                      <a:pt x="2570" y="892"/>
                    </a:lnTo>
                    <a:lnTo>
                      <a:pt x="2594" y="850"/>
                    </a:lnTo>
                    <a:lnTo>
                      <a:pt x="2618" y="804"/>
                    </a:lnTo>
                    <a:lnTo>
                      <a:pt x="2618" y="804"/>
                    </a:lnTo>
                    <a:lnTo>
                      <a:pt x="2594" y="760"/>
                    </a:lnTo>
                    <a:lnTo>
                      <a:pt x="2570" y="718"/>
                    </a:lnTo>
                    <a:lnTo>
                      <a:pt x="2544" y="674"/>
                    </a:lnTo>
                    <a:lnTo>
                      <a:pt x="2516" y="634"/>
                    </a:lnTo>
                    <a:lnTo>
                      <a:pt x="2486" y="592"/>
                    </a:lnTo>
                    <a:lnTo>
                      <a:pt x="2456" y="554"/>
                    </a:lnTo>
                    <a:lnTo>
                      <a:pt x="2424" y="514"/>
                    </a:lnTo>
                    <a:lnTo>
                      <a:pt x="2392" y="478"/>
                    </a:lnTo>
                    <a:lnTo>
                      <a:pt x="2358" y="442"/>
                    </a:lnTo>
                    <a:lnTo>
                      <a:pt x="2322" y="406"/>
                    </a:lnTo>
                    <a:lnTo>
                      <a:pt x="2286" y="372"/>
                    </a:lnTo>
                    <a:lnTo>
                      <a:pt x="2248" y="340"/>
                    </a:lnTo>
                    <a:lnTo>
                      <a:pt x="2210" y="308"/>
                    </a:lnTo>
                    <a:lnTo>
                      <a:pt x="2170" y="278"/>
                    </a:lnTo>
                    <a:lnTo>
                      <a:pt x="2130" y="250"/>
                    </a:lnTo>
                    <a:lnTo>
                      <a:pt x="2088" y="222"/>
                    </a:lnTo>
                    <a:lnTo>
                      <a:pt x="2044" y="196"/>
                    </a:lnTo>
                    <a:lnTo>
                      <a:pt x="2000" y="172"/>
                    </a:lnTo>
                    <a:lnTo>
                      <a:pt x="1956" y="150"/>
                    </a:lnTo>
                    <a:lnTo>
                      <a:pt x="1910" y="128"/>
                    </a:lnTo>
                    <a:lnTo>
                      <a:pt x="1864" y="108"/>
                    </a:lnTo>
                    <a:lnTo>
                      <a:pt x="1818" y="90"/>
                    </a:lnTo>
                    <a:lnTo>
                      <a:pt x="1770" y="72"/>
                    </a:lnTo>
                    <a:lnTo>
                      <a:pt x="1720" y="58"/>
                    </a:lnTo>
                    <a:lnTo>
                      <a:pt x="1672" y="44"/>
                    </a:lnTo>
                    <a:lnTo>
                      <a:pt x="1622" y="32"/>
                    </a:lnTo>
                    <a:lnTo>
                      <a:pt x="1570" y="22"/>
                    </a:lnTo>
                    <a:lnTo>
                      <a:pt x="1520" y="14"/>
                    </a:lnTo>
                    <a:lnTo>
                      <a:pt x="1468" y="8"/>
                    </a:lnTo>
                    <a:lnTo>
                      <a:pt x="1414" y="2"/>
                    </a:lnTo>
                    <a:lnTo>
                      <a:pt x="1362" y="0"/>
                    </a:lnTo>
                    <a:lnTo>
                      <a:pt x="1308" y="0"/>
                    </a:lnTo>
                    <a:lnTo>
                      <a:pt x="1308" y="0"/>
                    </a:lnTo>
                    <a:close/>
                    <a:moveTo>
                      <a:pt x="1308" y="1472"/>
                    </a:moveTo>
                    <a:lnTo>
                      <a:pt x="1308" y="1472"/>
                    </a:lnTo>
                    <a:lnTo>
                      <a:pt x="1274" y="1472"/>
                    </a:lnTo>
                    <a:lnTo>
                      <a:pt x="1240" y="1468"/>
                    </a:lnTo>
                    <a:lnTo>
                      <a:pt x="1206" y="1464"/>
                    </a:lnTo>
                    <a:lnTo>
                      <a:pt x="1174" y="1458"/>
                    </a:lnTo>
                    <a:lnTo>
                      <a:pt x="1142" y="1452"/>
                    </a:lnTo>
                    <a:lnTo>
                      <a:pt x="1110" y="1442"/>
                    </a:lnTo>
                    <a:lnTo>
                      <a:pt x="1080" y="1432"/>
                    </a:lnTo>
                    <a:lnTo>
                      <a:pt x="1048" y="1420"/>
                    </a:lnTo>
                    <a:lnTo>
                      <a:pt x="1020" y="1406"/>
                    </a:lnTo>
                    <a:lnTo>
                      <a:pt x="990" y="1392"/>
                    </a:lnTo>
                    <a:lnTo>
                      <a:pt x="962" y="1376"/>
                    </a:lnTo>
                    <a:lnTo>
                      <a:pt x="936" y="1358"/>
                    </a:lnTo>
                    <a:lnTo>
                      <a:pt x="910" y="1340"/>
                    </a:lnTo>
                    <a:lnTo>
                      <a:pt x="884" y="1320"/>
                    </a:lnTo>
                    <a:lnTo>
                      <a:pt x="860" y="1298"/>
                    </a:lnTo>
                    <a:lnTo>
                      <a:pt x="836" y="1276"/>
                    </a:lnTo>
                    <a:lnTo>
                      <a:pt x="814" y="1254"/>
                    </a:lnTo>
                    <a:lnTo>
                      <a:pt x="794" y="1230"/>
                    </a:lnTo>
                    <a:lnTo>
                      <a:pt x="774" y="1204"/>
                    </a:lnTo>
                    <a:lnTo>
                      <a:pt x="756" y="1178"/>
                    </a:lnTo>
                    <a:lnTo>
                      <a:pt x="738" y="1150"/>
                    </a:lnTo>
                    <a:lnTo>
                      <a:pt x="722" y="1124"/>
                    </a:lnTo>
                    <a:lnTo>
                      <a:pt x="706" y="1094"/>
                    </a:lnTo>
                    <a:lnTo>
                      <a:pt x="694" y="1064"/>
                    </a:lnTo>
                    <a:lnTo>
                      <a:pt x="682" y="1034"/>
                    </a:lnTo>
                    <a:lnTo>
                      <a:pt x="672" y="1004"/>
                    </a:lnTo>
                    <a:lnTo>
                      <a:pt x="662" y="972"/>
                    </a:lnTo>
                    <a:lnTo>
                      <a:pt x="654" y="940"/>
                    </a:lnTo>
                    <a:lnTo>
                      <a:pt x="648" y="906"/>
                    </a:lnTo>
                    <a:lnTo>
                      <a:pt x="644" y="874"/>
                    </a:lnTo>
                    <a:lnTo>
                      <a:pt x="642" y="840"/>
                    </a:lnTo>
                    <a:lnTo>
                      <a:pt x="642" y="804"/>
                    </a:lnTo>
                    <a:lnTo>
                      <a:pt x="642" y="804"/>
                    </a:lnTo>
                    <a:lnTo>
                      <a:pt x="642" y="770"/>
                    </a:lnTo>
                    <a:lnTo>
                      <a:pt x="644" y="736"/>
                    </a:lnTo>
                    <a:lnTo>
                      <a:pt x="648" y="704"/>
                    </a:lnTo>
                    <a:lnTo>
                      <a:pt x="654" y="670"/>
                    </a:lnTo>
                    <a:lnTo>
                      <a:pt x="662" y="638"/>
                    </a:lnTo>
                    <a:lnTo>
                      <a:pt x="672" y="606"/>
                    </a:lnTo>
                    <a:lnTo>
                      <a:pt x="682" y="576"/>
                    </a:lnTo>
                    <a:lnTo>
                      <a:pt x="694" y="546"/>
                    </a:lnTo>
                    <a:lnTo>
                      <a:pt x="706" y="516"/>
                    </a:lnTo>
                    <a:lnTo>
                      <a:pt x="722" y="486"/>
                    </a:lnTo>
                    <a:lnTo>
                      <a:pt x="738" y="458"/>
                    </a:lnTo>
                    <a:lnTo>
                      <a:pt x="756" y="432"/>
                    </a:lnTo>
                    <a:lnTo>
                      <a:pt x="774" y="406"/>
                    </a:lnTo>
                    <a:lnTo>
                      <a:pt x="794" y="380"/>
                    </a:lnTo>
                    <a:lnTo>
                      <a:pt x="814" y="356"/>
                    </a:lnTo>
                    <a:lnTo>
                      <a:pt x="836" y="334"/>
                    </a:lnTo>
                    <a:lnTo>
                      <a:pt x="860" y="312"/>
                    </a:lnTo>
                    <a:lnTo>
                      <a:pt x="884" y="290"/>
                    </a:lnTo>
                    <a:lnTo>
                      <a:pt x="910" y="270"/>
                    </a:lnTo>
                    <a:lnTo>
                      <a:pt x="936" y="252"/>
                    </a:lnTo>
                    <a:lnTo>
                      <a:pt x="962" y="234"/>
                    </a:lnTo>
                    <a:lnTo>
                      <a:pt x="990" y="218"/>
                    </a:lnTo>
                    <a:lnTo>
                      <a:pt x="1020" y="204"/>
                    </a:lnTo>
                    <a:lnTo>
                      <a:pt x="1048" y="190"/>
                    </a:lnTo>
                    <a:lnTo>
                      <a:pt x="1080" y="178"/>
                    </a:lnTo>
                    <a:lnTo>
                      <a:pt x="1110" y="168"/>
                    </a:lnTo>
                    <a:lnTo>
                      <a:pt x="1142" y="158"/>
                    </a:lnTo>
                    <a:lnTo>
                      <a:pt x="1174" y="152"/>
                    </a:lnTo>
                    <a:lnTo>
                      <a:pt x="1206" y="146"/>
                    </a:lnTo>
                    <a:lnTo>
                      <a:pt x="1240" y="142"/>
                    </a:lnTo>
                    <a:lnTo>
                      <a:pt x="1274" y="138"/>
                    </a:lnTo>
                    <a:lnTo>
                      <a:pt x="1308" y="138"/>
                    </a:lnTo>
                    <a:lnTo>
                      <a:pt x="1308" y="138"/>
                    </a:lnTo>
                    <a:lnTo>
                      <a:pt x="1342" y="138"/>
                    </a:lnTo>
                    <a:lnTo>
                      <a:pt x="1376" y="142"/>
                    </a:lnTo>
                    <a:lnTo>
                      <a:pt x="1410" y="146"/>
                    </a:lnTo>
                    <a:lnTo>
                      <a:pt x="1442" y="152"/>
                    </a:lnTo>
                    <a:lnTo>
                      <a:pt x="1476" y="158"/>
                    </a:lnTo>
                    <a:lnTo>
                      <a:pt x="1506" y="168"/>
                    </a:lnTo>
                    <a:lnTo>
                      <a:pt x="1538" y="178"/>
                    </a:lnTo>
                    <a:lnTo>
                      <a:pt x="1568" y="190"/>
                    </a:lnTo>
                    <a:lnTo>
                      <a:pt x="1598" y="204"/>
                    </a:lnTo>
                    <a:lnTo>
                      <a:pt x="1626" y="218"/>
                    </a:lnTo>
                    <a:lnTo>
                      <a:pt x="1654" y="234"/>
                    </a:lnTo>
                    <a:lnTo>
                      <a:pt x="1682" y="252"/>
                    </a:lnTo>
                    <a:lnTo>
                      <a:pt x="1708" y="270"/>
                    </a:lnTo>
                    <a:lnTo>
                      <a:pt x="1732" y="290"/>
                    </a:lnTo>
                    <a:lnTo>
                      <a:pt x="1758" y="312"/>
                    </a:lnTo>
                    <a:lnTo>
                      <a:pt x="1780" y="334"/>
                    </a:lnTo>
                    <a:lnTo>
                      <a:pt x="1802" y="356"/>
                    </a:lnTo>
                    <a:lnTo>
                      <a:pt x="1824" y="380"/>
                    </a:lnTo>
                    <a:lnTo>
                      <a:pt x="1844" y="406"/>
                    </a:lnTo>
                    <a:lnTo>
                      <a:pt x="1862" y="432"/>
                    </a:lnTo>
                    <a:lnTo>
                      <a:pt x="1880" y="458"/>
                    </a:lnTo>
                    <a:lnTo>
                      <a:pt x="1896" y="486"/>
                    </a:lnTo>
                    <a:lnTo>
                      <a:pt x="1910" y="516"/>
                    </a:lnTo>
                    <a:lnTo>
                      <a:pt x="1924" y="546"/>
                    </a:lnTo>
                    <a:lnTo>
                      <a:pt x="1936" y="576"/>
                    </a:lnTo>
                    <a:lnTo>
                      <a:pt x="1946" y="606"/>
                    </a:lnTo>
                    <a:lnTo>
                      <a:pt x="1954" y="638"/>
                    </a:lnTo>
                    <a:lnTo>
                      <a:pt x="1962" y="670"/>
                    </a:lnTo>
                    <a:lnTo>
                      <a:pt x="1968" y="704"/>
                    </a:lnTo>
                    <a:lnTo>
                      <a:pt x="1972" y="736"/>
                    </a:lnTo>
                    <a:lnTo>
                      <a:pt x="1974" y="770"/>
                    </a:lnTo>
                    <a:lnTo>
                      <a:pt x="1976" y="804"/>
                    </a:lnTo>
                    <a:lnTo>
                      <a:pt x="1976" y="804"/>
                    </a:lnTo>
                    <a:lnTo>
                      <a:pt x="1974" y="840"/>
                    </a:lnTo>
                    <a:lnTo>
                      <a:pt x="1972" y="874"/>
                    </a:lnTo>
                    <a:lnTo>
                      <a:pt x="1968" y="906"/>
                    </a:lnTo>
                    <a:lnTo>
                      <a:pt x="1962" y="940"/>
                    </a:lnTo>
                    <a:lnTo>
                      <a:pt x="1954" y="972"/>
                    </a:lnTo>
                    <a:lnTo>
                      <a:pt x="1946" y="1004"/>
                    </a:lnTo>
                    <a:lnTo>
                      <a:pt x="1936" y="1034"/>
                    </a:lnTo>
                    <a:lnTo>
                      <a:pt x="1924" y="1064"/>
                    </a:lnTo>
                    <a:lnTo>
                      <a:pt x="1910" y="1094"/>
                    </a:lnTo>
                    <a:lnTo>
                      <a:pt x="1896" y="1124"/>
                    </a:lnTo>
                    <a:lnTo>
                      <a:pt x="1880" y="1150"/>
                    </a:lnTo>
                    <a:lnTo>
                      <a:pt x="1862" y="1178"/>
                    </a:lnTo>
                    <a:lnTo>
                      <a:pt x="1844" y="1204"/>
                    </a:lnTo>
                    <a:lnTo>
                      <a:pt x="1824" y="1230"/>
                    </a:lnTo>
                    <a:lnTo>
                      <a:pt x="1802" y="1254"/>
                    </a:lnTo>
                    <a:lnTo>
                      <a:pt x="1780" y="1276"/>
                    </a:lnTo>
                    <a:lnTo>
                      <a:pt x="1758" y="1298"/>
                    </a:lnTo>
                    <a:lnTo>
                      <a:pt x="1732" y="1320"/>
                    </a:lnTo>
                    <a:lnTo>
                      <a:pt x="1708" y="1340"/>
                    </a:lnTo>
                    <a:lnTo>
                      <a:pt x="1682" y="1358"/>
                    </a:lnTo>
                    <a:lnTo>
                      <a:pt x="1654" y="1376"/>
                    </a:lnTo>
                    <a:lnTo>
                      <a:pt x="1626" y="1392"/>
                    </a:lnTo>
                    <a:lnTo>
                      <a:pt x="1598" y="1406"/>
                    </a:lnTo>
                    <a:lnTo>
                      <a:pt x="1568" y="1420"/>
                    </a:lnTo>
                    <a:lnTo>
                      <a:pt x="1538" y="1432"/>
                    </a:lnTo>
                    <a:lnTo>
                      <a:pt x="1506" y="1442"/>
                    </a:lnTo>
                    <a:lnTo>
                      <a:pt x="1476" y="1452"/>
                    </a:lnTo>
                    <a:lnTo>
                      <a:pt x="1442" y="1458"/>
                    </a:lnTo>
                    <a:lnTo>
                      <a:pt x="1410" y="1464"/>
                    </a:lnTo>
                    <a:lnTo>
                      <a:pt x="1376" y="1468"/>
                    </a:lnTo>
                    <a:lnTo>
                      <a:pt x="1342" y="1472"/>
                    </a:lnTo>
                    <a:lnTo>
                      <a:pt x="1308" y="1472"/>
                    </a:lnTo>
                    <a:lnTo>
                      <a:pt x="1308" y="1472"/>
                    </a:lnTo>
                    <a:close/>
                    <a:moveTo>
                      <a:pt x="1674" y="804"/>
                    </a:moveTo>
                    <a:lnTo>
                      <a:pt x="1674" y="804"/>
                    </a:lnTo>
                    <a:lnTo>
                      <a:pt x="1672" y="842"/>
                    </a:lnTo>
                    <a:lnTo>
                      <a:pt x="1666" y="878"/>
                    </a:lnTo>
                    <a:lnTo>
                      <a:pt x="1658" y="914"/>
                    </a:lnTo>
                    <a:lnTo>
                      <a:pt x="1644" y="948"/>
                    </a:lnTo>
                    <a:lnTo>
                      <a:pt x="1630" y="978"/>
                    </a:lnTo>
                    <a:lnTo>
                      <a:pt x="1612" y="1010"/>
                    </a:lnTo>
                    <a:lnTo>
                      <a:pt x="1590" y="1038"/>
                    </a:lnTo>
                    <a:lnTo>
                      <a:pt x="1566" y="1064"/>
                    </a:lnTo>
                    <a:lnTo>
                      <a:pt x="1540" y="1086"/>
                    </a:lnTo>
                    <a:lnTo>
                      <a:pt x="1512" y="1108"/>
                    </a:lnTo>
                    <a:lnTo>
                      <a:pt x="1482" y="1126"/>
                    </a:lnTo>
                    <a:lnTo>
                      <a:pt x="1450" y="1142"/>
                    </a:lnTo>
                    <a:lnTo>
                      <a:pt x="1416" y="1154"/>
                    </a:lnTo>
                    <a:lnTo>
                      <a:pt x="1382" y="1162"/>
                    </a:lnTo>
                    <a:lnTo>
                      <a:pt x="1346" y="1168"/>
                    </a:lnTo>
                    <a:lnTo>
                      <a:pt x="1308" y="1170"/>
                    </a:lnTo>
                    <a:lnTo>
                      <a:pt x="1308" y="1170"/>
                    </a:lnTo>
                    <a:lnTo>
                      <a:pt x="1272" y="1168"/>
                    </a:lnTo>
                    <a:lnTo>
                      <a:pt x="1234" y="1162"/>
                    </a:lnTo>
                    <a:lnTo>
                      <a:pt x="1200" y="1154"/>
                    </a:lnTo>
                    <a:lnTo>
                      <a:pt x="1166" y="1142"/>
                    </a:lnTo>
                    <a:lnTo>
                      <a:pt x="1134" y="1126"/>
                    </a:lnTo>
                    <a:lnTo>
                      <a:pt x="1104" y="1108"/>
                    </a:lnTo>
                    <a:lnTo>
                      <a:pt x="1076" y="1086"/>
                    </a:lnTo>
                    <a:lnTo>
                      <a:pt x="1050" y="1064"/>
                    </a:lnTo>
                    <a:lnTo>
                      <a:pt x="1026" y="1038"/>
                    </a:lnTo>
                    <a:lnTo>
                      <a:pt x="1006" y="1010"/>
                    </a:lnTo>
                    <a:lnTo>
                      <a:pt x="988" y="978"/>
                    </a:lnTo>
                    <a:lnTo>
                      <a:pt x="972" y="948"/>
                    </a:lnTo>
                    <a:lnTo>
                      <a:pt x="960" y="914"/>
                    </a:lnTo>
                    <a:lnTo>
                      <a:pt x="950" y="878"/>
                    </a:lnTo>
                    <a:lnTo>
                      <a:pt x="946" y="842"/>
                    </a:lnTo>
                    <a:lnTo>
                      <a:pt x="944" y="804"/>
                    </a:lnTo>
                    <a:lnTo>
                      <a:pt x="944" y="804"/>
                    </a:lnTo>
                    <a:lnTo>
                      <a:pt x="946" y="768"/>
                    </a:lnTo>
                    <a:lnTo>
                      <a:pt x="950" y="732"/>
                    </a:lnTo>
                    <a:lnTo>
                      <a:pt x="960" y="696"/>
                    </a:lnTo>
                    <a:lnTo>
                      <a:pt x="972" y="662"/>
                    </a:lnTo>
                    <a:lnTo>
                      <a:pt x="988" y="630"/>
                    </a:lnTo>
                    <a:lnTo>
                      <a:pt x="1006" y="600"/>
                    </a:lnTo>
                    <a:lnTo>
                      <a:pt x="1026" y="572"/>
                    </a:lnTo>
                    <a:lnTo>
                      <a:pt x="1050" y="546"/>
                    </a:lnTo>
                    <a:lnTo>
                      <a:pt x="1076" y="524"/>
                    </a:lnTo>
                    <a:lnTo>
                      <a:pt x="1104" y="502"/>
                    </a:lnTo>
                    <a:lnTo>
                      <a:pt x="1134" y="484"/>
                    </a:lnTo>
                    <a:lnTo>
                      <a:pt x="1166" y="468"/>
                    </a:lnTo>
                    <a:lnTo>
                      <a:pt x="1200" y="456"/>
                    </a:lnTo>
                    <a:lnTo>
                      <a:pt x="1234" y="448"/>
                    </a:lnTo>
                    <a:lnTo>
                      <a:pt x="1272" y="442"/>
                    </a:lnTo>
                    <a:lnTo>
                      <a:pt x="1308" y="440"/>
                    </a:lnTo>
                    <a:lnTo>
                      <a:pt x="1308" y="440"/>
                    </a:lnTo>
                    <a:lnTo>
                      <a:pt x="1346" y="442"/>
                    </a:lnTo>
                    <a:lnTo>
                      <a:pt x="1382" y="448"/>
                    </a:lnTo>
                    <a:lnTo>
                      <a:pt x="1416" y="456"/>
                    </a:lnTo>
                    <a:lnTo>
                      <a:pt x="1450" y="468"/>
                    </a:lnTo>
                    <a:lnTo>
                      <a:pt x="1482" y="484"/>
                    </a:lnTo>
                    <a:lnTo>
                      <a:pt x="1512" y="502"/>
                    </a:lnTo>
                    <a:lnTo>
                      <a:pt x="1540" y="524"/>
                    </a:lnTo>
                    <a:lnTo>
                      <a:pt x="1566" y="546"/>
                    </a:lnTo>
                    <a:lnTo>
                      <a:pt x="1590" y="572"/>
                    </a:lnTo>
                    <a:lnTo>
                      <a:pt x="1612" y="600"/>
                    </a:lnTo>
                    <a:lnTo>
                      <a:pt x="1630" y="630"/>
                    </a:lnTo>
                    <a:lnTo>
                      <a:pt x="1644" y="662"/>
                    </a:lnTo>
                    <a:lnTo>
                      <a:pt x="1658" y="696"/>
                    </a:lnTo>
                    <a:lnTo>
                      <a:pt x="1666" y="732"/>
                    </a:lnTo>
                    <a:lnTo>
                      <a:pt x="1672" y="768"/>
                    </a:lnTo>
                    <a:lnTo>
                      <a:pt x="1674" y="804"/>
                    </a:lnTo>
                    <a:lnTo>
                      <a:pt x="1674" y="804"/>
                    </a:lnTo>
                    <a:close/>
                  </a:path>
                </a:pathLst>
              </a:custGeom>
              <a:solidFill>
                <a:schemeClr val="bg1"/>
              </a:solidFill>
              <a:ln>
                <a:noFill/>
              </a:ln>
            </p:spPr>
            <p:txBody>
              <a:bodyPr vert="horz" wrap="square" lIns="78191" tIns="39095" rIns="78191" bIns="39095" numCol="1" anchor="t" anchorCtr="0" compatLnSpc="1">
                <a:prstTxWarp prst="textNoShape">
                  <a:avLst/>
                </a:prstTxWarp>
              </a:bodyPr>
              <a:lstStyle/>
              <a:p>
                <a:endParaRPr lang="en-GB" sz="1539"/>
              </a:p>
            </p:txBody>
          </p:sp>
          <p:sp>
            <p:nvSpPr>
              <p:cNvPr id="11" name="Oval 10">
                <a:extLst>
                  <a:ext uri="{FF2B5EF4-FFF2-40B4-BE49-F238E27FC236}">
                    <a16:creationId xmlns:a16="http://schemas.microsoft.com/office/drawing/2014/main" id="{DF8229E4-826F-4819-BFFD-CA32EDA98754}"/>
                  </a:ext>
                </a:extLst>
              </p:cNvPr>
              <p:cNvSpPr/>
              <p:nvPr/>
            </p:nvSpPr>
            <p:spPr>
              <a:xfrm>
                <a:off x="414212" y="2718591"/>
                <a:ext cx="540000" cy="5400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39"/>
              </a:p>
            </p:txBody>
          </p:sp>
        </p:grpSp>
      </p:grpSp>
      <p:sp>
        <p:nvSpPr>
          <p:cNvPr id="5" name="Title 4">
            <a:extLst>
              <a:ext uri="{FF2B5EF4-FFF2-40B4-BE49-F238E27FC236}">
                <a16:creationId xmlns:a16="http://schemas.microsoft.com/office/drawing/2014/main" id="{A69C13C1-4875-104D-880A-3C8029D1A75B}"/>
              </a:ext>
            </a:extLst>
          </p:cNvPr>
          <p:cNvSpPr>
            <a:spLocks noGrp="1"/>
          </p:cNvSpPr>
          <p:nvPr>
            <p:ph type="title"/>
          </p:nvPr>
        </p:nvSpPr>
        <p:spPr/>
        <p:txBody>
          <a:bodyPr/>
          <a:lstStyle/>
          <a:p>
            <a:r>
              <a:rPr lang="en-GB" dirty="0"/>
              <a:t>Stage 1: Vision Development</a:t>
            </a:r>
            <a:endParaRPr lang="en-US" dirty="0"/>
          </a:p>
        </p:txBody>
      </p:sp>
    </p:spTree>
    <p:extLst>
      <p:ext uri="{BB962C8B-B14F-4D97-AF65-F5344CB8AC3E}">
        <p14:creationId xmlns:p14="http://schemas.microsoft.com/office/powerpoint/2010/main" val="1102041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3A6C00-12E5-43AB-83B7-BCFBA9AA93D7}"/>
              </a:ext>
            </a:extLst>
          </p:cNvPr>
          <p:cNvSpPr>
            <a:spLocks noGrp="1"/>
          </p:cNvSpPr>
          <p:nvPr>
            <p:ph sz="quarter" idx="10"/>
          </p:nvPr>
        </p:nvSpPr>
        <p:spPr>
          <a:xfrm>
            <a:off x="467544" y="1628776"/>
            <a:ext cx="7704906" cy="4464050"/>
          </a:xfrm>
        </p:spPr>
        <p:txBody>
          <a:bodyPr/>
          <a:lstStyle/>
          <a:p>
            <a:r>
              <a:rPr lang="en-GB" dirty="0"/>
              <a:t>Following development of the vision, the next step is to perform a gap analysis that considers all of the key functions, activities and roles that are required to fulfil the vision</a:t>
            </a:r>
          </a:p>
          <a:p>
            <a:r>
              <a:rPr lang="en-GB" dirty="0"/>
              <a:t>Through workshops, an evaluation of what the current state of the organisation is as compared to the levels of expertise that are necessary to fully achieve the vision can be made</a:t>
            </a:r>
          </a:p>
          <a:p>
            <a:r>
              <a:rPr lang="en-GB" dirty="0"/>
              <a:t>This assessment can be presented as part of our DSO transition assessment model</a:t>
            </a:r>
          </a:p>
          <a:p>
            <a:r>
              <a:rPr lang="en-GB" dirty="0"/>
              <a:t>The output of the strategy development is a documented record of this transition assessment and gap analysis</a:t>
            </a:r>
          </a:p>
        </p:txBody>
      </p:sp>
      <p:grpSp>
        <p:nvGrpSpPr>
          <p:cNvPr id="5" name="Group 4">
            <a:extLst>
              <a:ext uri="{FF2B5EF4-FFF2-40B4-BE49-F238E27FC236}">
                <a16:creationId xmlns:a16="http://schemas.microsoft.com/office/drawing/2014/main" id="{DFCF6EBC-B02B-4EBC-9866-ACD8ED6BA083}"/>
              </a:ext>
            </a:extLst>
          </p:cNvPr>
          <p:cNvGrpSpPr/>
          <p:nvPr/>
        </p:nvGrpSpPr>
        <p:grpSpPr>
          <a:xfrm>
            <a:off x="5868144" y="0"/>
            <a:ext cx="2880000" cy="1260000"/>
            <a:chOff x="3347864" y="2213306"/>
            <a:chExt cx="2880000" cy="1260000"/>
          </a:xfrm>
        </p:grpSpPr>
        <p:sp>
          <p:nvSpPr>
            <p:cNvPr id="6" name="Content Placeholder 3">
              <a:extLst>
                <a:ext uri="{FF2B5EF4-FFF2-40B4-BE49-F238E27FC236}">
                  <a16:creationId xmlns:a16="http://schemas.microsoft.com/office/drawing/2014/main" id="{67E20EDC-5017-4494-AE3A-F1EAA75CAB59}"/>
                </a:ext>
              </a:extLst>
            </p:cNvPr>
            <p:cNvSpPr txBox="1">
              <a:spLocks/>
            </p:cNvSpPr>
            <p:nvPr/>
          </p:nvSpPr>
          <p:spPr>
            <a:xfrm>
              <a:off x="3347864" y="2213306"/>
              <a:ext cx="2880000" cy="1260000"/>
            </a:xfrm>
            <a:prstGeom prst="rect">
              <a:avLst/>
            </a:prstGeom>
            <a:solidFill>
              <a:srgbClr val="9FC747"/>
            </a:solidFill>
            <a:ln w="12700">
              <a:noFill/>
            </a:ln>
          </p:spPr>
          <p:txBody>
            <a:bodyPr lIns="708029" tIns="61568" rIns="61568" bIns="61568" anchor="ctr" anchorCtr="0"/>
            <a:lstStyle>
              <a:lvl1pPr marL="373384" indent="-373384" algn="l" defTabSz="995690" rtl="0" eaLnBrk="1" latinLnBrk="0" hangingPunct="1">
                <a:spcBef>
                  <a:spcPct val="20000"/>
                </a:spcBef>
                <a:buFont typeface="Arial" panose="020B0604020202020204" pitchFamily="34" charset="0"/>
                <a:buChar char="•"/>
                <a:defRPr sz="2600" kern="1200">
                  <a:solidFill>
                    <a:srgbClr val="515B5F"/>
                  </a:solidFill>
                  <a:latin typeface="Lucida Sans" panose="020B0602030504020204" pitchFamily="34" charset="0"/>
                  <a:ea typeface="+mn-ea"/>
                  <a:cs typeface="+mn-cs"/>
                </a:defRPr>
              </a:lvl1pPr>
              <a:lvl2pPr marL="808998" indent="-311153" algn="l" defTabSz="995690" rtl="0" eaLnBrk="1" latinLnBrk="0" hangingPunct="1">
                <a:spcBef>
                  <a:spcPct val="20000"/>
                </a:spcBef>
                <a:buFont typeface="Arial" panose="020B0604020202020204" pitchFamily="34" charset="0"/>
                <a:buChar char="–"/>
                <a:defRPr sz="2200" kern="1200">
                  <a:solidFill>
                    <a:srgbClr val="515B5F"/>
                  </a:solidFill>
                  <a:latin typeface="Lucida Sans" panose="020B0602030504020204" pitchFamily="34" charset="0"/>
                  <a:ea typeface="+mn-ea"/>
                  <a:cs typeface="+mn-cs"/>
                </a:defRPr>
              </a:lvl2pPr>
              <a:lvl3pPr marL="1244613" indent="-248923" algn="l" defTabSz="995690" rtl="0" eaLnBrk="1" latinLnBrk="0" hangingPunct="1">
                <a:spcBef>
                  <a:spcPct val="20000"/>
                </a:spcBef>
                <a:buFont typeface="Arial" panose="020B0604020202020204" pitchFamily="34" charset="0"/>
                <a:buChar char="•"/>
                <a:defRPr sz="2000" kern="1200">
                  <a:solidFill>
                    <a:srgbClr val="515B5F"/>
                  </a:solidFill>
                  <a:latin typeface="Lucida Sans" panose="020B0602030504020204" pitchFamily="34" charset="0"/>
                  <a:ea typeface="+mn-ea"/>
                  <a:cs typeface="+mn-cs"/>
                </a:defRPr>
              </a:lvl3pPr>
              <a:lvl4pPr marL="1742458" indent="-248923" algn="l" defTabSz="995690" rtl="0" eaLnBrk="1" latinLnBrk="0" hangingPunct="1">
                <a:spcBef>
                  <a:spcPct val="20000"/>
                </a:spcBef>
                <a:buFont typeface="Arial" panose="020B0604020202020204" pitchFamily="34" charset="0"/>
                <a:buChar char="–"/>
                <a:defRPr sz="1700" kern="1200">
                  <a:solidFill>
                    <a:srgbClr val="515B5F"/>
                  </a:solidFill>
                  <a:latin typeface="Lucida Sans" panose="020B0602030504020204" pitchFamily="34" charset="0"/>
                  <a:ea typeface="+mn-ea"/>
                  <a:cs typeface="+mn-cs"/>
                </a:defRPr>
              </a:lvl4pPr>
              <a:lvl5pPr marL="2240303" indent="-248923" algn="l" defTabSz="995690" rtl="0" eaLnBrk="1" latinLnBrk="0" hangingPunct="1">
                <a:spcBef>
                  <a:spcPct val="20000"/>
                </a:spcBef>
                <a:buFont typeface="Arial" panose="020B0604020202020204" pitchFamily="34" charset="0"/>
                <a:buChar char="»"/>
                <a:defRPr sz="1500" kern="1200">
                  <a:solidFill>
                    <a:srgbClr val="515B5F"/>
                  </a:solidFill>
                  <a:latin typeface="Lucida Sans" panose="020B0602030504020204" pitchFamily="34" charset="0"/>
                  <a:ea typeface="+mn-ea"/>
                  <a:cs typeface="+mn-cs"/>
                </a:defRPr>
              </a:lvl5pPr>
              <a:lvl6pPr marL="273814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spcBef>
                  <a:spcPts val="0"/>
                </a:spcBef>
                <a:spcAft>
                  <a:spcPts val="257"/>
                </a:spcAft>
                <a:buNone/>
              </a:pPr>
              <a:r>
                <a:rPr lang="en-GB" sz="1800" b="1" dirty="0">
                  <a:solidFill>
                    <a:schemeClr val="bg1"/>
                  </a:solidFill>
                </a:rPr>
                <a:t>Stage 2</a:t>
              </a:r>
            </a:p>
            <a:p>
              <a:pPr marL="0" indent="0">
                <a:spcBef>
                  <a:spcPts val="0"/>
                </a:spcBef>
                <a:spcAft>
                  <a:spcPts val="257"/>
                </a:spcAft>
                <a:buNone/>
              </a:pPr>
              <a:r>
                <a:rPr lang="en-GB" sz="1400" dirty="0">
                  <a:solidFill>
                    <a:schemeClr val="bg1"/>
                  </a:solidFill>
                </a:rPr>
                <a:t>Strategy development</a:t>
              </a:r>
            </a:p>
          </p:txBody>
        </p:sp>
        <p:grpSp>
          <p:nvGrpSpPr>
            <p:cNvPr id="7" name="Group 6">
              <a:extLst>
                <a:ext uri="{FF2B5EF4-FFF2-40B4-BE49-F238E27FC236}">
                  <a16:creationId xmlns:a16="http://schemas.microsoft.com/office/drawing/2014/main" id="{99E61F5F-0B97-4334-BB01-5F60D926616F}"/>
                </a:ext>
              </a:extLst>
            </p:cNvPr>
            <p:cNvGrpSpPr/>
            <p:nvPr/>
          </p:nvGrpSpPr>
          <p:grpSpPr>
            <a:xfrm>
              <a:off x="3409190" y="2413401"/>
              <a:ext cx="461758" cy="461758"/>
              <a:chOff x="378148" y="3888703"/>
              <a:chExt cx="540000" cy="540000"/>
            </a:xfrm>
          </p:grpSpPr>
          <p:sp>
            <p:nvSpPr>
              <p:cNvPr id="8" name="Oval 7">
                <a:extLst>
                  <a:ext uri="{FF2B5EF4-FFF2-40B4-BE49-F238E27FC236}">
                    <a16:creationId xmlns:a16="http://schemas.microsoft.com/office/drawing/2014/main" id="{94A811FF-66D2-4B0C-8A5B-24ABDBE65A35}"/>
                  </a:ext>
                </a:extLst>
              </p:cNvPr>
              <p:cNvSpPr/>
              <p:nvPr/>
            </p:nvSpPr>
            <p:spPr>
              <a:xfrm>
                <a:off x="378148" y="3888703"/>
                <a:ext cx="540000" cy="5400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39"/>
              </a:p>
            </p:txBody>
          </p:sp>
          <p:sp>
            <p:nvSpPr>
              <p:cNvPr id="9" name="Freeform 157">
                <a:extLst>
                  <a:ext uri="{FF2B5EF4-FFF2-40B4-BE49-F238E27FC236}">
                    <a16:creationId xmlns:a16="http://schemas.microsoft.com/office/drawing/2014/main" id="{B6894FEC-1418-4534-971D-03E3640E1A37}"/>
                  </a:ext>
                </a:extLst>
              </p:cNvPr>
              <p:cNvSpPr>
                <a:spLocks noChangeAspect="1" noEditPoints="1"/>
              </p:cNvSpPr>
              <p:nvPr/>
            </p:nvSpPr>
            <p:spPr bwMode="auto">
              <a:xfrm>
                <a:off x="464434" y="4024328"/>
                <a:ext cx="367429" cy="288000"/>
              </a:xfrm>
              <a:custGeom>
                <a:avLst/>
                <a:gdLst>
                  <a:gd name="T0" fmla="*/ 2342 w 2424"/>
                  <a:gd name="T1" fmla="*/ 0 h 1900"/>
                  <a:gd name="T2" fmla="*/ 38 w 2424"/>
                  <a:gd name="T3" fmla="*/ 6 h 1900"/>
                  <a:gd name="T4" fmla="*/ 0 w 2424"/>
                  <a:gd name="T5" fmla="*/ 66 h 1900"/>
                  <a:gd name="T6" fmla="*/ 14 w 2424"/>
                  <a:gd name="T7" fmla="*/ 1610 h 1900"/>
                  <a:gd name="T8" fmla="*/ 1198 w 2424"/>
                  <a:gd name="T9" fmla="*/ 1898 h 1900"/>
                  <a:gd name="T10" fmla="*/ 2384 w 2424"/>
                  <a:gd name="T11" fmla="*/ 1630 h 1900"/>
                  <a:gd name="T12" fmla="*/ 2424 w 2424"/>
                  <a:gd name="T13" fmla="*/ 1580 h 1900"/>
                  <a:gd name="T14" fmla="*/ 2410 w 2424"/>
                  <a:gd name="T15" fmla="*/ 24 h 1900"/>
                  <a:gd name="T16" fmla="*/ 1144 w 2424"/>
                  <a:gd name="T17" fmla="*/ 384 h 1900"/>
                  <a:gd name="T18" fmla="*/ 2222 w 2424"/>
                  <a:gd name="T19" fmla="*/ 168 h 1900"/>
                  <a:gd name="T20" fmla="*/ 2278 w 2424"/>
                  <a:gd name="T21" fmla="*/ 220 h 1900"/>
                  <a:gd name="T22" fmla="*/ 2260 w 2424"/>
                  <a:gd name="T23" fmla="*/ 282 h 1900"/>
                  <a:gd name="T24" fmla="*/ 1358 w 2424"/>
                  <a:gd name="T25" fmla="*/ 500 h 1900"/>
                  <a:gd name="T26" fmla="*/ 1308 w 2424"/>
                  <a:gd name="T27" fmla="*/ 478 h 1900"/>
                  <a:gd name="T28" fmla="*/ 1292 w 2424"/>
                  <a:gd name="T29" fmla="*/ 420 h 1900"/>
                  <a:gd name="T30" fmla="*/ 1344 w 2424"/>
                  <a:gd name="T31" fmla="*/ 366 h 1900"/>
                  <a:gd name="T32" fmla="*/ 1796 w 2424"/>
                  <a:gd name="T33" fmla="*/ 508 h 1900"/>
                  <a:gd name="T34" fmla="*/ 1850 w 2424"/>
                  <a:gd name="T35" fmla="*/ 558 h 1900"/>
                  <a:gd name="T36" fmla="*/ 1834 w 2424"/>
                  <a:gd name="T37" fmla="*/ 620 h 1900"/>
                  <a:gd name="T38" fmla="*/ 1358 w 2424"/>
                  <a:gd name="T39" fmla="*/ 740 h 1900"/>
                  <a:gd name="T40" fmla="*/ 1308 w 2424"/>
                  <a:gd name="T41" fmla="*/ 718 h 1900"/>
                  <a:gd name="T42" fmla="*/ 1292 w 2424"/>
                  <a:gd name="T43" fmla="*/ 660 h 1900"/>
                  <a:gd name="T44" fmla="*/ 1344 w 2424"/>
                  <a:gd name="T45" fmla="*/ 606 h 1900"/>
                  <a:gd name="T46" fmla="*/ 2284 w 2424"/>
                  <a:gd name="T47" fmla="*/ 1162 h 1900"/>
                  <a:gd name="T48" fmla="*/ 2238 w 2424"/>
                  <a:gd name="T49" fmla="*/ 1186 h 1900"/>
                  <a:gd name="T50" fmla="*/ 2130 w 2424"/>
                  <a:gd name="T51" fmla="*/ 1098 h 1900"/>
                  <a:gd name="T52" fmla="*/ 1908 w 2424"/>
                  <a:gd name="T53" fmla="*/ 1306 h 1900"/>
                  <a:gd name="T54" fmla="*/ 1412 w 2424"/>
                  <a:gd name="T55" fmla="*/ 1642 h 1900"/>
                  <a:gd name="T56" fmla="*/ 1372 w 2424"/>
                  <a:gd name="T57" fmla="*/ 1674 h 1900"/>
                  <a:gd name="T58" fmla="*/ 1310 w 2424"/>
                  <a:gd name="T59" fmla="*/ 1660 h 1900"/>
                  <a:gd name="T60" fmla="*/ 1290 w 2424"/>
                  <a:gd name="T61" fmla="*/ 1590 h 1900"/>
                  <a:gd name="T62" fmla="*/ 1592 w 2424"/>
                  <a:gd name="T63" fmla="*/ 1052 h 1900"/>
                  <a:gd name="T64" fmla="*/ 1882 w 2424"/>
                  <a:gd name="T65" fmla="*/ 1158 h 1900"/>
                  <a:gd name="T66" fmla="*/ 1950 w 2424"/>
                  <a:gd name="T67" fmla="*/ 904 h 1900"/>
                  <a:gd name="T68" fmla="*/ 1962 w 2424"/>
                  <a:gd name="T69" fmla="*/ 860 h 1900"/>
                  <a:gd name="T70" fmla="*/ 2240 w 2424"/>
                  <a:gd name="T71" fmla="*/ 840 h 1900"/>
                  <a:gd name="T72" fmla="*/ 2284 w 2424"/>
                  <a:gd name="T73" fmla="*/ 864 h 1900"/>
                  <a:gd name="T74" fmla="*/ 926 w 2424"/>
                  <a:gd name="T75" fmla="*/ 600 h 1900"/>
                  <a:gd name="T76" fmla="*/ 272 w 2424"/>
                  <a:gd name="T77" fmla="*/ 440 h 1900"/>
                  <a:gd name="T78" fmla="*/ 254 w 2424"/>
                  <a:gd name="T79" fmla="*/ 378 h 1900"/>
                  <a:gd name="T80" fmla="*/ 308 w 2424"/>
                  <a:gd name="T81" fmla="*/ 328 h 1900"/>
                  <a:gd name="T82" fmla="*/ 966 w 2424"/>
                  <a:gd name="T83" fmla="*/ 478 h 1900"/>
                  <a:gd name="T84" fmla="*/ 992 w 2424"/>
                  <a:gd name="T85" fmla="*/ 548 h 1900"/>
                  <a:gd name="T86" fmla="*/ 958 w 2424"/>
                  <a:gd name="T87" fmla="*/ 592 h 1900"/>
                  <a:gd name="T88" fmla="*/ 520 w 2424"/>
                  <a:gd name="T89" fmla="*/ 856 h 1900"/>
                  <a:gd name="T90" fmla="*/ 394 w 2424"/>
                  <a:gd name="T91" fmla="*/ 880 h 1900"/>
                  <a:gd name="T92" fmla="*/ 288 w 2424"/>
                  <a:gd name="T93" fmla="*/ 992 h 1900"/>
                  <a:gd name="T94" fmla="*/ 258 w 2424"/>
                  <a:gd name="T95" fmla="*/ 1136 h 1900"/>
                  <a:gd name="T96" fmla="*/ 302 w 2424"/>
                  <a:gd name="T97" fmla="*/ 1314 h 1900"/>
                  <a:gd name="T98" fmla="*/ 418 w 2424"/>
                  <a:gd name="T99" fmla="*/ 1440 h 1900"/>
                  <a:gd name="T100" fmla="*/ 546 w 2424"/>
                  <a:gd name="T101" fmla="*/ 1478 h 1900"/>
                  <a:gd name="T102" fmla="*/ 686 w 2424"/>
                  <a:gd name="T103" fmla="*/ 1424 h 1900"/>
                  <a:gd name="T104" fmla="*/ 770 w 2424"/>
                  <a:gd name="T105" fmla="*/ 1288 h 1900"/>
                  <a:gd name="T106" fmla="*/ 860 w 2424"/>
                  <a:gd name="T107" fmla="*/ 1118 h 1900"/>
                  <a:gd name="T108" fmla="*/ 816 w 2424"/>
                  <a:gd name="T109" fmla="*/ 940 h 1900"/>
                  <a:gd name="T110" fmla="*/ 700 w 2424"/>
                  <a:gd name="T111" fmla="*/ 814 h 1900"/>
                  <a:gd name="T112" fmla="*/ 860 w 2424"/>
                  <a:gd name="T113" fmla="*/ 1118 h 1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424" h="1900">
                    <a:moveTo>
                      <a:pt x="2400" y="14"/>
                    </a:moveTo>
                    <a:lnTo>
                      <a:pt x="2400" y="14"/>
                    </a:lnTo>
                    <a:lnTo>
                      <a:pt x="2386" y="6"/>
                    </a:lnTo>
                    <a:lnTo>
                      <a:pt x="2372" y="0"/>
                    </a:lnTo>
                    <a:lnTo>
                      <a:pt x="2358" y="0"/>
                    </a:lnTo>
                    <a:lnTo>
                      <a:pt x="2342" y="0"/>
                    </a:lnTo>
                    <a:lnTo>
                      <a:pt x="1212" y="262"/>
                    </a:lnTo>
                    <a:lnTo>
                      <a:pt x="82" y="0"/>
                    </a:lnTo>
                    <a:lnTo>
                      <a:pt x="82" y="0"/>
                    </a:lnTo>
                    <a:lnTo>
                      <a:pt x="68" y="0"/>
                    </a:lnTo>
                    <a:lnTo>
                      <a:pt x="52" y="0"/>
                    </a:lnTo>
                    <a:lnTo>
                      <a:pt x="38" y="6"/>
                    </a:lnTo>
                    <a:lnTo>
                      <a:pt x="26" y="14"/>
                    </a:lnTo>
                    <a:lnTo>
                      <a:pt x="26" y="14"/>
                    </a:lnTo>
                    <a:lnTo>
                      <a:pt x="14" y="24"/>
                    </a:lnTo>
                    <a:lnTo>
                      <a:pt x="6" y="38"/>
                    </a:lnTo>
                    <a:lnTo>
                      <a:pt x="2" y="52"/>
                    </a:lnTo>
                    <a:lnTo>
                      <a:pt x="0" y="66"/>
                    </a:lnTo>
                    <a:lnTo>
                      <a:pt x="0" y="1568"/>
                    </a:lnTo>
                    <a:lnTo>
                      <a:pt x="0" y="1568"/>
                    </a:lnTo>
                    <a:lnTo>
                      <a:pt x="0" y="1580"/>
                    </a:lnTo>
                    <a:lnTo>
                      <a:pt x="4" y="1590"/>
                    </a:lnTo>
                    <a:lnTo>
                      <a:pt x="8" y="1600"/>
                    </a:lnTo>
                    <a:lnTo>
                      <a:pt x="14" y="1610"/>
                    </a:lnTo>
                    <a:lnTo>
                      <a:pt x="22" y="1618"/>
                    </a:lnTo>
                    <a:lnTo>
                      <a:pt x="32" y="1624"/>
                    </a:lnTo>
                    <a:lnTo>
                      <a:pt x="42" y="1630"/>
                    </a:lnTo>
                    <a:lnTo>
                      <a:pt x="52" y="1634"/>
                    </a:lnTo>
                    <a:lnTo>
                      <a:pt x="1198" y="1898"/>
                    </a:lnTo>
                    <a:lnTo>
                      <a:pt x="1198" y="1898"/>
                    </a:lnTo>
                    <a:lnTo>
                      <a:pt x="1212" y="1900"/>
                    </a:lnTo>
                    <a:lnTo>
                      <a:pt x="1212" y="1900"/>
                    </a:lnTo>
                    <a:lnTo>
                      <a:pt x="1228" y="1898"/>
                    </a:lnTo>
                    <a:lnTo>
                      <a:pt x="2372" y="1634"/>
                    </a:lnTo>
                    <a:lnTo>
                      <a:pt x="2372" y="1634"/>
                    </a:lnTo>
                    <a:lnTo>
                      <a:pt x="2384" y="1630"/>
                    </a:lnTo>
                    <a:lnTo>
                      <a:pt x="2394" y="1624"/>
                    </a:lnTo>
                    <a:lnTo>
                      <a:pt x="2402" y="1618"/>
                    </a:lnTo>
                    <a:lnTo>
                      <a:pt x="2410" y="1610"/>
                    </a:lnTo>
                    <a:lnTo>
                      <a:pt x="2416" y="1600"/>
                    </a:lnTo>
                    <a:lnTo>
                      <a:pt x="2420" y="1590"/>
                    </a:lnTo>
                    <a:lnTo>
                      <a:pt x="2424" y="1580"/>
                    </a:lnTo>
                    <a:lnTo>
                      <a:pt x="2424" y="1568"/>
                    </a:lnTo>
                    <a:lnTo>
                      <a:pt x="2424" y="66"/>
                    </a:lnTo>
                    <a:lnTo>
                      <a:pt x="2424" y="66"/>
                    </a:lnTo>
                    <a:lnTo>
                      <a:pt x="2424" y="52"/>
                    </a:lnTo>
                    <a:lnTo>
                      <a:pt x="2418" y="38"/>
                    </a:lnTo>
                    <a:lnTo>
                      <a:pt x="2410" y="24"/>
                    </a:lnTo>
                    <a:lnTo>
                      <a:pt x="2400" y="14"/>
                    </a:lnTo>
                    <a:lnTo>
                      <a:pt x="2400" y="14"/>
                    </a:lnTo>
                    <a:close/>
                    <a:moveTo>
                      <a:pt x="1144" y="1748"/>
                    </a:moveTo>
                    <a:lnTo>
                      <a:pt x="134" y="1514"/>
                    </a:lnTo>
                    <a:lnTo>
                      <a:pt x="134" y="152"/>
                    </a:lnTo>
                    <a:lnTo>
                      <a:pt x="1144" y="384"/>
                    </a:lnTo>
                    <a:lnTo>
                      <a:pt x="1144" y="1748"/>
                    </a:lnTo>
                    <a:close/>
                    <a:moveTo>
                      <a:pt x="1344" y="366"/>
                    </a:moveTo>
                    <a:lnTo>
                      <a:pt x="2196" y="170"/>
                    </a:lnTo>
                    <a:lnTo>
                      <a:pt x="2196" y="170"/>
                    </a:lnTo>
                    <a:lnTo>
                      <a:pt x="2210" y="168"/>
                    </a:lnTo>
                    <a:lnTo>
                      <a:pt x="2222" y="168"/>
                    </a:lnTo>
                    <a:lnTo>
                      <a:pt x="2236" y="172"/>
                    </a:lnTo>
                    <a:lnTo>
                      <a:pt x="2248" y="178"/>
                    </a:lnTo>
                    <a:lnTo>
                      <a:pt x="2258" y="186"/>
                    </a:lnTo>
                    <a:lnTo>
                      <a:pt x="2266" y="196"/>
                    </a:lnTo>
                    <a:lnTo>
                      <a:pt x="2272" y="208"/>
                    </a:lnTo>
                    <a:lnTo>
                      <a:pt x="2278" y="220"/>
                    </a:lnTo>
                    <a:lnTo>
                      <a:pt x="2278" y="220"/>
                    </a:lnTo>
                    <a:lnTo>
                      <a:pt x="2278" y="234"/>
                    </a:lnTo>
                    <a:lnTo>
                      <a:pt x="2278" y="248"/>
                    </a:lnTo>
                    <a:lnTo>
                      <a:pt x="2274" y="260"/>
                    </a:lnTo>
                    <a:lnTo>
                      <a:pt x="2268" y="272"/>
                    </a:lnTo>
                    <a:lnTo>
                      <a:pt x="2260" y="282"/>
                    </a:lnTo>
                    <a:lnTo>
                      <a:pt x="2250" y="290"/>
                    </a:lnTo>
                    <a:lnTo>
                      <a:pt x="2240" y="296"/>
                    </a:lnTo>
                    <a:lnTo>
                      <a:pt x="2226" y="302"/>
                    </a:lnTo>
                    <a:lnTo>
                      <a:pt x="1374" y="498"/>
                    </a:lnTo>
                    <a:lnTo>
                      <a:pt x="1374" y="498"/>
                    </a:lnTo>
                    <a:lnTo>
                      <a:pt x="1358" y="500"/>
                    </a:lnTo>
                    <a:lnTo>
                      <a:pt x="1358" y="500"/>
                    </a:lnTo>
                    <a:lnTo>
                      <a:pt x="1346" y="498"/>
                    </a:lnTo>
                    <a:lnTo>
                      <a:pt x="1336" y="496"/>
                    </a:lnTo>
                    <a:lnTo>
                      <a:pt x="1326" y="492"/>
                    </a:lnTo>
                    <a:lnTo>
                      <a:pt x="1316" y="486"/>
                    </a:lnTo>
                    <a:lnTo>
                      <a:pt x="1308" y="478"/>
                    </a:lnTo>
                    <a:lnTo>
                      <a:pt x="1302" y="468"/>
                    </a:lnTo>
                    <a:lnTo>
                      <a:pt x="1296" y="458"/>
                    </a:lnTo>
                    <a:lnTo>
                      <a:pt x="1292" y="448"/>
                    </a:lnTo>
                    <a:lnTo>
                      <a:pt x="1292" y="448"/>
                    </a:lnTo>
                    <a:lnTo>
                      <a:pt x="1290" y="434"/>
                    </a:lnTo>
                    <a:lnTo>
                      <a:pt x="1292" y="420"/>
                    </a:lnTo>
                    <a:lnTo>
                      <a:pt x="1296" y="408"/>
                    </a:lnTo>
                    <a:lnTo>
                      <a:pt x="1302" y="396"/>
                    </a:lnTo>
                    <a:lnTo>
                      <a:pt x="1308" y="386"/>
                    </a:lnTo>
                    <a:lnTo>
                      <a:pt x="1318" y="378"/>
                    </a:lnTo>
                    <a:lnTo>
                      <a:pt x="1330" y="370"/>
                    </a:lnTo>
                    <a:lnTo>
                      <a:pt x="1344" y="366"/>
                    </a:lnTo>
                    <a:lnTo>
                      <a:pt x="1344" y="366"/>
                    </a:lnTo>
                    <a:close/>
                    <a:moveTo>
                      <a:pt x="1344" y="606"/>
                    </a:moveTo>
                    <a:lnTo>
                      <a:pt x="1770" y="508"/>
                    </a:lnTo>
                    <a:lnTo>
                      <a:pt x="1770" y="508"/>
                    </a:lnTo>
                    <a:lnTo>
                      <a:pt x="1784" y="506"/>
                    </a:lnTo>
                    <a:lnTo>
                      <a:pt x="1796" y="508"/>
                    </a:lnTo>
                    <a:lnTo>
                      <a:pt x="1810" y="510"/>
                    </a:lnTo>
                    <a:lnTo>
                      <a:pt x="1820" y="516"/>
                    </a:lnTo>
                    <a:lnTo>
                      <a:pt x="1830" y="524"/>
                    </a:lnTo>
                    <a:lnTo>
                      <a:pt x="1840" y="534"/>
                    </a:lnTo>
                    <a:lnTo>
                      <a:pt x="1846" y="546"/>
                    </a:lnTo>
                    <a:lnTo>
                      <a:pt x="1850" y="558"/>
                    </a:lnTo>
                    <a:lnTo>
                      <a:pt x="1850" y="558"/>
                    </a:lnTo>
                    <a:lnTo>
                      <a:pt x="1852" y="572"/>
                    </a:lnTo>
                    <a:lnTo>
                      <a:pt x="1852" y="586"/>
                    </a:lnTo>
                    <a:lnTo>
                      <a:pt x="1848" y="598"/>
                    </a:lnTo>
                    <a:lnTo>
                      <a:pt x="1842" y="610"/>
                    </a:lnTo>
                    <a:lnTo>
                      <a:pt x="1834" y="620"/>
                    </a:lnTo>
                    <a:lnTo>
                      <a:pt x="1824" y="628"/>
                    </a:lnTo>
                    <a:lnTo>
                      <a:pt x="1812" y="636"/>
                    </a:lnTo>
                    <a:lnTo>
                      <a:pt x="1800" y="640"/>
                    </a:lnTo>
                    <a:lnTo>
                      <a:pt x="1374" y="738"/>
                    </a:lnTo>
                    <a:lnTo>
                      <a:pt x="1374" y="738"/>
                    </a:lnTo>
                    <a:lnTo>
                      <a:pt x="1358" y="740"/>
                    </a:lnTo>
                    <a:lnTo>
                      <a:pt x="1358" y="740"/>
                    </a:lnTo>
                    <a:lnTo>
                      <a:pt x="1346" y="738"/>
                    </a:lnTo>
                    <a:lnTo>
                      <a:pt x="1336" y="736"/>
                    </a:lnTo>
                    <a:lnTo>
                      <a:pt x="1326" y="732"/>
                    </a:lnTo>
                    <a:lnTo>
                      <a:pt x="1316" y="726"/>
                    </a:lnTo>
                    <a:lnTo>
                      <a:pt x="1308" y="718"/>
                    </a:lnTo>
                    <a:lnTo>
                      <a:pt x="1302" y="708"/>
                    </a:lnTo>
                    <a:lnTo>
                      <a:pt x="1296" y="698"/>
                    </a:lnTo>
                    <a:lnTo>
                      <a:pt x="1292" y="688"/>
                    </a:lnTo>
                    <a:lnTo>
                      <a:pt x="1292" y="688"/>
                    </a:lnTo>
                    <a:lnTo>
                      <a:pt x="1290" y="674"/>
                    </a:lnTo>
                    <a:lnTo>
                      <a:pt x="1292" y="660"/>
                    </a:lnTo>
                    <a:lnTo>
                      <a:pt x="1296" y="648"/>
                    </a:lnTo>
                    <a:lnTo>
                      <a:pt x="1302" y="636"/>
                    </a:lnTo>
                    <a:lnTo>
                      <a:pt x="1308" y="626"/>
                    </a:lnTo>
                    <a:lnTo>
                      <a:pt x="1318" y="618"/>
                    </a:lnTo>
                    <a:lnTo>
                      <a:pt x="1330" y="612"/>
                    </a:lnTo>
                    <a:lnTo>
                      <a:pt x="1344" y="606"/>
                    </a:lnTo>
                    <a:lnTo>
                      <a:pt x="1344" y="606"/>
                    </a:lnTo>
                    <a:close/>
                    <a:moveTo>
                      <a:pt x="2292" y="1132"/>
                    </a:moveTo>
                    <a:lnTo>
                      <a:pt x="2292" y="1132"/>
                    </a:lnTo>
                    <a:lnTo>
                      <a:pt x="2292" y="1140"/>
                    </a:lnTo>
                    <a:lnTo>
                      <a:pt x="2290" y="1148"/>
                    </a:lnTo>
                    <a:lnTo>
                      <a:pt x="2284" y="1162"/>
                    </a:lnTo>
                    <a:lnTo>
                      <a:pt x="2274" y="1172"/>
                    </a:lnTo>
                    <a:lnTo>
                      <a:pt x="2266" y="1178"/>
                    </a:lnTo>
                    <a:lnTo>
                      <a:pt x="2260" y="1182"/>
                    </a:lnTo>
                    <a:lnTo>
                      <a:pt x="2260" y="1182"/>
                    </a:lnTo>
                    <a:lnTo>
                      <a:pt x="2250" y="1184"/>
                    </a:lnTo>
                    <a:lnTo>
                      <a:pt x="2238" y="1186"/>
                    </a:lnTo>
                    <a:lnTo>
                      <a:pt x="2238" y="1186"/>
                    </a:lnTo>
                    <a:lnTo>
                      <a:pt x="2228" y="1184"/>
                    </a:lnTo>
                    <a:lnTo>
                      <a:pt x="2218" y="1182"/>
                    </a:lnTo>
                    <a:lnTo>
                      <a:pt x="2210" y="1176"/>
                    </a:lnTo>
                    <a:lnTo>
                      <a:pt x="2200" y="1170"/>
                    </a:lnTo>
                    <a:lnTo>
                      <a:pt x="2130" y="1098"/>
                    </a:lnTo>
                    <a:lnTo>
                      <a:pt x="1944" y="1286"/>
                    </a:lnTo>
                    <a:lnTo>
                      <a:pt x="1944" y="1286"/>
                    </a:lnTo>
                    <a:lnTo>
                      <a:pt x="1936" y="1294"/>
                    </a:lnTo>
                    <a:lnTo>
                      <a:pt x="1926" y="1298"/>
                    </a:lnTo>
                    <a:lnTo>
                      <a:pt x="1918" y="1302"/>
                    </a:lnTo>
                    <a:lnTo>
                      <a:pt x="1908" y="1306"/>
                    </a:lnTo>
                    <a:lnTo>
                      <a:pt x="1898" y="1306"/>
                    </a:lnTo>
                    <a:lnTo>
                      <a:pt x="1886" y="1306"/>
                    </a:lnTo>
                    <a:lnTo>
                      <a:pt x="1876" y="1304"/>
                    </a:lnTo>
                    <a:lnTo>
                      <a:pt x="1866" y="1300"/>
                    </a:lnTo>
                    <a:lnTo>
                      <a:pt x="1654" y="1200"/>
                    </a:lnTo>
                    <a:lnTo>
                      <a:pt x="1412" y="1642"/>
                    </a:lnTo>
                    <a:lnTo>
                      <a:pt x="1412" y="1642"/>
                    </a:lnTo>
                    <a:lnTo>
                      <a:pt x="1408" y="1650"/>
                    </a:lnTo>
                    <a:lnTo>
                      <a:pt x="1402" y="1656"/>
                    </a:lnTo>
                    <a:lnTo>
                      <a:pt x="1396" y="1662"/>
                    </a:lnTo>
                    <a:lnTo>
                      <a:pt x="1388" y="1668"/>
                    </a:lnTo>
                    <a:lnTo>
                      <a:pt x="1372" y="1674"/>
                    </a:lnTo>
                    <a:lnTo>
                      <a:pt x="1354" y="1676"/>
                    </a:lnTo>
                    <a:lnTo>
                      <a:pt x="1354" y="1676"/>
                    </a:lnTo>
                    <a:lnTo>
                      <a:pt x="1338" y="1674"/>
                    </a:lnTo>
                    <a:lnTo>
                      <a:pt x="1322" y="1668"/>
                    </a:lnTo>
                    <a:lnTo>
                      <a:pt x="1322" y="1668"/>
                    </a:lnTo>
                    <a:lnTo>
                      <a:pt x="1310" y="1660"/>
                    </a:lnTo>
                    <a:lnTo>
                      <a:pt x="1300" y="1652"/>
                    </a:lnTo>
                    <a:lnTo>
                      <a:pt x="1294" y="1640"/>
                    </a:lnTo>
                    <a:lnTo>
                      <a:pt x="1290" y="1628"/>
                    </a:lnTo>
                    <a:lnTo>
                      <a:pt x="1286" y="1616"/>
                    </a:lnTo>
                    <a:lnTo>
                      <a:pt x="1286" y="1602"/>
                    </a:lnTo>
                    <a:lnTo>
                      <a:pt x="1290" y="1590"/>
                    </a:lnTo>
                    <a:lnTo>
                      <a:pt x="1294" y="1576"/>
                    </a:lnTo>
                    <a:lnTo>
                      <a:pt x="1566" y="1080"/>
                    </a:lnTo>
                    <a:lnTo>
                      <a:pt x="1566" y="1080"/>
                    </a:lnTo>
                    <a:lnTo>
                      <a:pt x="1572" y="1068"/>
                    </a:lnTo>
                    <a:lnTo>
                      <a:pt x="1582" y="1060"/>
                    </a:lnTo>
                    <a:lnTo>
                      <a:pt x="1592" y="1052"/>
                    </a:lnTo>
                    <a:lnTo>
                      <a:pt x="1604" y="1048"/>
                    </a:lnTo>
                    <a:lnTo>
                      <a:pt x="1616" y="1044"/>
                    </a:lnTo>
                    <a:lnTo>
                      <a:pt x="1628" y="1044"/>
                    </a:lnTo>
                    <a:lnTo>
                      <a:pt x="1640" y="1046"/>
                    </a:lnTo>
                    <a:lnTo>
                      <a:pt x="1654" y="1050"/>
                    </a:lnTo>
                    <a:lnTo>
                      <a:pt x="1882" y="1158"/>
                    </a:lnTo>
                    <a:lnTo>
                      <a:pt x="2036" y="1004"/>
                    </a:lnTo>
                    <a:lnTo>
                      <a:pt x="1964" y="932"/>
                    </a:lnTo>
                    <a:lnTo>
                      <a:pt x="1964" y="932"/>
                    </a:lnTo>
                    <a:lnTo>
                      <a:pt x="1960" y="926"/>
                    </a:lnTo>
                    <a:lnTo>
                      <a:pt x="1956" y="920"/>
                    </a:lnTo>
                    <a:lnTo>
                      <a:pt x="1950" y="904"/>
                    </a:lnTo>
                    <a:lnTo>
                      <a:pt x="1950" y="890"/>
                    </a:lnTo>
                    <a:lnTo>
                      <a:pt x="1950" y="882"/>
                    </a:lnTo>
                    <a:lnTo>
                      <a:pt x="1954" y="874"/>
                    </a:lnTo>
                    <a:lnTo>
                      <a:pt x="1954" y="874"/>
                    </a:lnTo>
                    <a:lnTo>
                      <a:pt x="1956" y="866"/>
                    </a:lnTo>
                    <a:lnTo>
                      <a:pt x="1962" y="860"/>
                    </a:lnTo>
                    <a:lnTo>
                      <a:pt x="1972" y="850"/>
                    </a:lnTo>
                    <a:lnTo>
                      <a:pt x="1986" y="842"/>
                    </a:lnTo>
                    <a:lnTo>
                      <a:pt x="1994" y="842"/>
                    </a:lnTo>
                    <a:lnTo>
                      <a:pt x="2002" y="840"/>
                    </a:lnTo>
                    <a:lnTo>
                      <a:pt x="2002" y="840"/>
                    </a:lnTo>
                    <a:lnTo>
                      <a:pt x="2240" y="840"/>
                    </a:lnTo>
                    <a:lnTo>
                      <a:pt x="2240" y="840"/>
                    </a:lnTo>
                    <a:lnTo>
                      <a:pt x="2250" y="842"/>
                    </a:lnTo>
                    <a:lnTo>
                      <a:pt x="2260" y="846"/>
                    </a:lnTo>
                    <a:lnTo>
                      <a:pt x="2270" y="850"/>
                    </a:lnTo>
                    <a:lnTo>
                      <a:pt x="2278" y="856"/>
                    </a:lnTo>
                    <a:lnTo>
                      <a:pt x="2284" y="864"/>
                    </a:lnTo>
                    <a:lnTo>
                      <a:pt x="2288" y="874"/>
                    </a:lnTo>
                    <a:lnTo>
                      <a:pt x="2292" y="884"/>
                    </a:lnTo>
                    <a:lnTo>
                      <a:pt x="2292" y="894"/>
                    </a:lnTo>
                    <a:lnTo>
                      <a:pt x="2292" y="1132"/>
                    </a:lnTo>
                    <a:close/>
                    <a:moveTo>
                      <a:pt x="926" y="600"/>
                    </a:moveTo>
                    <a:lnTo>
                      <a:pt x="926" y="600"/>
                    </a:lnTo>
                    <a:lnTo>
                      <a:pt x="910" y="598"/>
                    </a:lnTo>
                    <a:lnTo>
                      <a:pt x="306" y="460"/>
                    </a:lnTo>
                    <a:lnTo>
                      <a:pt x="306" y="460"/>
                    </a:lnTo>
                    <a:lnTo>
                      <a:pt x="292" y="456"/>
                    </a:lnTo>
                    <a:lnTo>
                      <a:pt x="280" y="448"/>
                    </a:lnTo>
                    <a:lnTo>
                      <a:pt x="272" y="440"/>
                    </a:lnTo>
                    <a:lnTo>
                      <a:pt x="264" y="430"/>
                    </a:lnTo>
                    <a:lnTo>
                      <a:pt x="258" y="418"/>
                    </a:lnTo>
                    <a:lnTo>
                      <a:pt x="254" y="406"/>
                    </a:lnTo>
                    <a:lnTo>
                      <a:pt x="254" y="392"/>
                    </a:lnTo>
                    <a:lnTo>
                      <a:pt x="254" y="378"/>
                    </a:lnTo>
                    <a:lnTo>
                      <a:pt x="254" y="378"/>
                    </a:lnTo>
                    <a:lnTo>
                      <a:pt x="260" y="366"/>
                    </a:lnTo>
                    <a:lnTo>
                      <a:pt x="266" y="354"/>
                    </a:lnTo>
                    <a:lnTo>
                      <a:pt x="274" y="344"/>
                    </a:lnTo>
                    <a:lnTo>
                      <a:pt x="284" y="336"/>
                    </a:lnTo>
                    <a:lnTo>
                      <a:pt x="296" y="330"/>
                    </a:lnTo>
                    <a:lnTo>
                      <a:pt x="308" y="328"/>
                    </a:lnTo>
                    <a:lnTo>
                      <a:pt x="322" y="326"/>
                    </a:lnTo>
                    <a:lnTo>
                      <a:pt x="336" y="328"/>
                    </a:lnTo>
                    <a:lnTo>
                      <a:pt x="940" y="468"/>
                    </a:lnTo>
                    <a:lnTo>
                      <a:pt x="940" y="468"/>
                    </a:lnTo>
                    <a:lnTo>
                      <a:pt x="954" y="472"/>
                    </a:lnTo>
                    <a:lnTo>
                      <a:pt x="966" y="478"/>
                    </a:lnTo>
                    <a:lnTo>
                      <a:pt x="976" y="488"/>
                    </a:lnTo>
                    <a:lnTo>
                      <a:pt x="982" y="498"/>
                    </a:lnTo>
                    <a:lnTo>
                      <a:pt x="988" y="510"/>
                    </a:lnTo>
                    <a:lnTo>
                      <a:pt x="992" y="522"/>
                    </a:lnTo>
                    <a:lnTo>
                      <a:pt x="994" y="534"/>
                    </a:lnTo>
                    <a:lnTo>
                      <a:pt x="992" y="548"/>
                    </a:lnTo>
                    <a:lnTo>
                      <a:pt x="992" y="548"/>
                    </a:lnTo>
                    <a:lnTo>
                      <a:pt x="988" y="560"/>
                    </a:lnTo>
                    <a:lnTo>
                      <a:pt x="982" y="570"/>
                    </a:lnTo>
                    <a:lnTo>
                      <a:pt x="976" y="578"/>
                    </a:lnTo>
                    <a:lnTo>
                      <a:pt x="968" y="586"/>
                    </a:lnTo>
                    <a:lnTo>
                      <a:pt x="958" y="592"/>
                    </a:lnTo>
                    <a:lnTo>
                      <a:pt x="948" y="596"/>
                    </a:lnTo>
                    <a:lnTo>
                      <a:pt x="938" y="600"/>
                    </a:lnTo>
                    <a:lnTo>
                      <a:pt x="926" y="600"/>
                    </a:lnTo>
                    <a:lnTo>
                      <a:pt x="926" y="600"/>
                    </a:lnTo>
                    <a:close/>
                    <a:moveTo>
                      <a:pt x="520" y="1166"/>
                    </a:moveTo>
                    <a:lnTo>
                      <a:pt x="520" y="856"/>
                    </a:lnTo>
                    <a:lnTo>
                      <a:pt x="520" y="856"/>
                    </a:lnTo>
                    <a:lnTo>
                      <a:pt x="492" y="856"/>
                    </a:lnTo>
                    <a:lnTo>
                      <a:pt x="466" y="856"/>
                    </a:lnTo>
                    <a:lnTo>
                      <a:pt x="442" y="862"/>
                    </a:lnTo>
                    <a:lnTo>
                      <a:pt x="418" y="870"/>
                    </a:lnTo>
                    <a:lnTo>
                      <a:pt x="394" y="880"/>
                    </a:lnTo>
                    <a:lnTo>
                      <a:pt x="372" y="892"/>
                    </a:lnTo>
                    <a:lnTo>
                      <a:pt x="352" y="908"/>
                    </a:lnTo>
                    <a:lnTo>
                      <a:pt x="334" y="926"/>
                    </a:lnTo>
                    <a:lnTo>
                      <a:pt x="318" y="946"/>
                    </a:lnTo>
                    <a:lnTo>
                      <a:pt x="302" y="968"/>
                    </a:lnTo>
                    <a:lnTo>
                      <a:pt x="288" y="992"/>
                    </a:lnTo>
                    <a:lnTo>
                      <a:pt x="278" y="1018"/>
                    </a:lnTo>
                    <a:lnTo>
                      <a:pt x="270" y="1044"/>
                    </a:lnTo>
                    <a:lnTo>
                      <a:pt x="262" y="1074"/>
                    </a:lnTo>
                    <a:lnTo>
                      <a:pt x="258" y="1104"/>
                    </a:lnTo>
                    <a:lnTo>
                      <a:pt x="258" y="1136"/>
                    </a:lnTo>
                    <a:lnTo>
                      <a:pt x="258" y="1136"/>
                    </a:lnTo>
                    <a:lnTo>
                      <a:pt x="258" y="1168"/>
                    </a:lnTo>
                    <a:lnTo>
                      <a:pt x="262" y="1198"/>
                    </a:lnTo>
                    <a:lnTo>
                      <a:pt x="270" y="1228"/>
                    </a:lnTo>
                    <a:lnTo>
                      <a:pt x="278" y="1258"/>
                    </a:lnTo>
                    <a:lnTo>
                      <a:pt x="288" y="1286"/>
                    </a:lnTo>
                    <a:lnTo>
                      <a:pt x="302" y="1314"/>
                    </a:lnTo>
                    <a:lnTo>
                      <a:pt x="318" y="1340"/>
                    </a:lnTo>
                    <a:lnTo>
                      <a:pt x="334" y="1364"/>
                    </a:lnTo>
                    <a:lnTo>
                      <a:pt x="352" y="1386"/>
                    </a:lnTo>
                    <a:lnTo>
                      <a:pt x="372" y="1406"/>
                    </a:lnTo>
                    <a:lnTo>
                      <a:pt x="394" y="1424"/>
                    </a:lnTo>
                    <a:lnTo>
                      <a:pt x="418" y="1440"/>
                    </a:lnTo>
                    <a:lnTo>
                      <a:pt x="442" y="1452"/>
                    </a:lnTo>
                    <a:lnTo>
                      <a:pt x="466" y="1462"/>
                    </a:lnTo>
                    <a:lnTo>
                      <a:pt x="492" y="1470"/>
                    </a:lnTo>
                    <a:lnTo>
                      <a:pt x="520" y="1476"/>
                    </a:lnTo>
                    <a:lnTo>
                      <a:pt x="520" y="1476"/>
                    </a:lnTo>
                    <a:lnTo>
                      <a:pt x="546" y="1478"/>
                    </a:lnTo>
                    <a:lnTo>
                      <a:pt x="572" y="1476"/>
                    </a:lnTo>
                    <a:lnTo>
                      <a:pt x="598" y="1470"/>
                    </a:lnTo>
                    <a:lnTo>
                      <a:pt x="622" y="1464"/>
                    </a:lnTo>
                    <a:lnTo>
                      <a:pt x="644" y="1452"/>
                    </a:lnTo>
                    <a:lnTo>
                      <a:pt x="666" y="1440"/>
                    </a:lnTo>
                    <a:lnTo>
                      <a:pt x="686" y="1424"/>
                    </a:lnTo>
                    <a:lnTo>
                      <a:pt x="704" y="1406"/>
                    </a:lnTo>
                    <a:lnTo>
                      <a:pt x="722" y="1386"/>
                    </a:lnTo>
                    <a:lnTo>
                      <a:pt x="736" y="1364"/>
                    </a:lnTo>
                    <a:lnTo>
                      <a:pt x="750" y="1340"/>
                    </a:lnTo>
                    <a:lnTo>
                      <a:pt x="762" y="1316"/>
                    </a:lnTo>
                    <a:lnTo>
                      <a:pt x="770" y="1288"/>
                    </a:lnTo>
                    <a:lnTo>
                      <a:pt x="776" y="1258"/>
                    </a:lnTo>
                    <a:lnTo>
                      <a:pt x="780" y="1228"/>
                    </a:lnTo>
                    <a:lnTo>
                      <a:pt x="782" y="1198"/>
                    </a:lnTo>
                    <a:lnTo>
                      <a:pt x="520" y="1166"/>
                    </a:lnTo>
                    <a:close/>
                    <a:moveTo>
                      <a:pt x="860" y="1118"/>
                    </a:moveTo>
                    <a:lnTo>
                      <a:pt x="860" y="1118"/>
                    </a:lnTo>
                    <a:lnTo>
                      <a:pt x="858" y="1088"/>
                    </a:lnTo>
                    <a:lnTo>
                      <a:pt x="854" y="1056"/>
                    </a:lnTo>
                    <a:lnTo>
                      <a:pt x="848" y="1026"/>
                    </a:lnTo>
                    <a:lnTo>
                      <a:pt x="840" y="996"/>
                    </a:lnTo>
                    <a:lnTo>
                      <a:pt x="828" y="968"/>
                    </a:lnTo>
                    <a:lnTo>
                      <a:pt x="816" y="940"/>
                    </a:lnTo>
                    <a:lnTo>
                      <a:pt x="800" y="914"/>
                    </a:lnTo>
                    <a:lnTo>
                      <a:pt x="784" y="892"/>
                    </a:lnTo>
                    <a:lnTo>
                      <a:pt x="764" y="868"/>
                    </a:lnTo>
                    <a:lnTo>
                      <a:pt x="744" y="848"/>
                    </a:lnTo>
                    <a:lnTo>
                      <a:pt x="722" y="830"/>
                    </a:lnTo>
                    <a:lnTo>
                      <a:pt x="700" y="814"/>
                    </a:lnTo>
                    <a:lnTo>
                      <a:pt x="676" y="802"/>
                    </a:lnTo>
                    <a:lnTo>
                      <a:pt x="650" y="792"/>
                    </a:lnTo>
                    <a:lnTo>
                      <a:pt x="624" y="784"/>
                    </a:lnTo>
                    <a:lnTo>
                      <a:pt x="598" y="778"/>
                    </a:lnTo>
                    <a:lnTo>
                      <a:pt x="598" y="1088"/>
                    </a:lnTo>
                    <a:lnTo>
                      <a:pt x="860" y="11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5" rIns="78191" bIns="39095" numCol="1" anchor="t" anchorCtr="0" compatLnSpc="1">
                <a:prstTxWarp prst="textNoShape">
                  <a:avLst/>
                </a:prstTxWarp>
              </a:bodyPr>
              <a:lstStyle/>
              <a:p>
                <a:endParaRPr lang="en-GB" sz="1539"/>
              </a:p>
            </p:txBody>
          </p:sp>
        </p:grpSp>
      </p:grpSp>
      <p:sp>
        <p:nvSpPr>
          <p:cNvPr id="11" name="Title 10">
            <a:extLst>
              <a:ext uri="{FF2B5EF4-FFF2-40B4-BE49-F238E27FC236}">
                <a16:creationId xmlns:a16="http://schemas.microsoft.com/office/drawing/2014/main" id="{0E31225A-F8FF-284B-8269-877F95FB34E2}"/>
              </a:ext>
            </a:extLst>
          </p:cNvPr>
          <p:cNvSpPr>
            <a:spLocks noGrp="1"/>
          </p:cNvSpPr>
          <p:nvPr>
            <p:ph type="title"/>
          </p:nvPr>
        </p:nvSpPr>
        <p:spPr/>
        <p:txBody>
          <a:bodyPr/>
          <a:lstStyle/>
          <a:p>
            <a:r>
              <a:rPr lang="en-GB" dirty="0"/>
              <a:t>Stage 2: Strategy Development</a:t>
            </a:r>
            <a:endParaRPr lang="en-US" dirty="0"/>
          </a:p>
        </p:txBody>
      </p:sp>
    </p:spTree>
    <p:extLst>
      <p:ext uri="{BB962C8B-B14F-4D97-AF65-F5344CB8AC3E}">
        <p14:creationId xmlns:p14="http://schemas.microsoft.com/office/powerpoint/2010/main" val="3841651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3A6C00-12E5-43AB-83B7-BCFBA9AA93D7}"/>
              </a:ext>
            </a:extLst>
          </p:cNvPr>
          <p:cNvSpPr>
            <a:spLocks noGrp="1"/>
          </p:cNvSpPr>
          <p:nvPr>
            <p:ph sz="quarter" idx="10"/>
          </p:nvPr>
        </p:nvSpPr>
        <p:spPr>
          <a:xfrm>
            <a:off x="275098" y="1562712"/>
            <a:ext cx="8086662" cy="4464050"/>
          </a:xfrm>
        </p:spPr>
        <p:txBody>
          <a:bodyPr/>
          <a:lstStyle/>
          <a:p>
            <a:r>
              <a:rPr lang="en-GB" dirty="0"/>
              <a:t>Finally, the outputs from the strategy can be used to inform the roadmap. </a:t>
            </a:r>
            <a:br>
              <a:rPr lang="en-GB" dirty="0"/>
            </a:br>
            <a:r>
              <a:rPr lang="en-GB" dirty="0"/>
              <a:t>The purpose of the roadmap is to group priorities together and prioritise them according to their alignment with strategic objectives and the value they will deliver</a:t>
            </a:r>
          </a:p>
          <a:p>
            <a:r>
              <a:rPr lang="en-GB" dirty="0"/>
              <a:t>The activities can be time-sequenced onto the roadmap itself. The sequence needs to reflect the prior determined priorities but will be modified to account for dependencies and also an assessment of the ability of the organisation to manage the implied rate of change. </a:t>
            </a:r>
          </a:p>
          <a:p>
            <a:r>
              <a:rPr lang="en-GB" dirty="0"/>
              <a:t>The roadmap can be assessed in terms of its impacts across the business. This assessment will identify areas of high, medium and low change across the business by different time periods and will describe the key changes and issues that could arise. The key risks will also be identified along with proposed mitigation actions.</a:t>
            </a:r>
          </a:p>
          <a:p>
            <a:r>
              <a:rPr lang="en-GB" dirty="0"/>
              <a:t>A set of management KPIs can then be identified to track the delivery of the roadmap.</a:t>
            </a:r>
          </a:p>
        </p:txBody>
      </p:sp>
      <p:grpSp>
        <p:nvGrpSpPr>
          <p:cNvPr id="5" name="Group 4">
            <a:extLst>
              <a:ext uri="{FF2B5EF4-FFF2-40B4-BE49-F238E27FC236}">
                <a16:creationId xmlns:a16="http://schemas.microsoft.com/office/drawing/2014/main" id="{A1879410-1CE8-4D9A-AC43-B238520FF2B6}"/>
              </a:ext>
            </a:extLst>
          </p:cNvPr>
          <p:cNvGrpSpPr/>
          <p:nvPr/>
        </p:nvGrpSpPr>
        <p:grpSpPr>
          <a:xfrm>
            <a:off x="5652120" y="0"/>
            <a:ext cx="3096344" cy="1260000"/>
            <a:chOff x="323352" y="4167990"/>
            <a:chExt cx="2880000" cy="1260000"/>
          </a:xfrm>
          <a:solidFill>
            <a:srgbClr val="8A529C"/>
          </a:solidFill>
        </p:grpSpPr>
        <p:sp>
          <p:nvSpPr>
            <p:cNvPr id="6" name="Content Placeholder 3">
              <a:extLst>
                <a:ext uri="{FF2B5EF4-FFF2-40B4-BE49-F238E27FC236}">
                  <a16:creationId xmlns:a16="http://schemas.microsoft.com/office/drawing/2014/main" id="{D56075E7-F462-43A8-BB18-632F7811D416}"/>
                </a:ext>
              </a:extLst>
            </p:cNvPr>
            <p:cNvSpPr txBox="1">
              <a:spLocks/>
            </p:cNvSpPr>
            <p:nvPr/>
          </p:nvSpPr>
          <p:spPr>
            <a:xfrm>
              <a:off x="323352" y="4167990"/>
              <a:ext cx="2880000" cy="1260000"/>
            </a:xfrm>
            <a:prstGeom prst="rect">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lIns="708029" tIns="61568" rIns="61568" bIns="61568" anchor="ctr" anchorCtr="0"/>
            <a:lstStyle>
              <a:lvl1pPr marL="373384" indent="-373384" algn="l" defTabSz="995690" rtl="0" eaLnBrk="1" latinLnBrk="0" hangingPunct="1">
                <a:spcBef>
                  <a:spcPct val="20000"/>
                </a:spcBef>
                <a:buFont typeface="Arial" panose="020B0604020202020204" pitchFamily="34" charset="0"/>
                <a:buChar char="•"/>
                <a:defRPr sz="2600" kern="1200">
                  <a:solidFill>
                    <a:srgbClr val="515B5F"/>
                  </a:solidFill>
                  <a:latin typeface="Lucida Sans" panose="020B0602030504020204" pitchFamily="34" charset="0"/>
                  <a:ea typeface="+mn-ea"/>
                  <a:cs typeface="+mn-cs"/>
                </a:defRPr>
              </a:lvl1pPr>
              <a:lvl2pPr marL="808998" indent="-311153" algn="l" defTabSz="995690" rtl="0" eaLnBrk="1" latinLnBrk="0" hangingPunct="1">
                <a:spcBef>
                  <a:spcPct val="20000"/>
                </a:spcBef>
                <a:buFont typeface="Arial" panose="020B0604020202020204" pitchFamily="34" charset="0"/>
                <a:buChar char="–"/>
                <a:defRPr sz="2200" kern="1200">
                  <a:solidFill>
                    <a:srgbClr val="515B5F"/>
                  </a:solidFill>
                  <a:latin typeface="Lucida Sans" panose="020B0602030504020204" pitchFamily="34" charset="0"/>
                  <a:ea typeface="+mn-ea"/>
                  <a:cs typeface="+mn-cs"/>
                </a:defRPr>
              </a:lvl2pPr>
              <a:lvl3pPr marL="1244613" indent="-248923" algn="l" defTabSz="995690" rtl="0" eaLnBrk="1" latinLnBrk="0" hangingPunct="1">
                <a:spcBef>
                  <a:spcPct val="20000"/>
                </a:spcBef>
                <a:buFont typeface="Arial" panose="020B0604020202020204" pitchFamily="34" charset="0"/>
                <a:buChar char="•"/>
                <a:defRPr sz="2000" kern="1200">
                  <a:solidFill>
                    <a:srgbClr val="515B5F"/>
                  </a:solidFill>
                  <a:latin typeface="Lucida Sans" panose="020B0602030504020204" pitchFamily="34" charset="0"/>
                  <a:ea typeface="+mn-ea"/>
                  <a:cs typeface="+mn-cs"/>
                </a:defRPr>
              </a:lvl3pPr>
              <a:lvl4pPr marL="1742458" indent="-248923" algn="l" defTabSz="995690" rtl="0" eaLnBrk="1" latinLnBrk="0" hangingPunct="1">
                <a:spcBef>
                  <a:spcPct val="20000"/>
                </a:spcBef>
                <a:buFont typeface="Arial" panose="020B0604020202020204" pitchFamily="34" charset="0"/>
                <a:buChar char="–"/>
                <a:defRPr sz="1700" kern="1200">
                  <a:solidFill>
                    <a:srgbClr val="515B5F"/>
                  </a:solidFill>
                  <a:latin typeface="Lucida Sans" panose="020B0602030504020204" pitchFamily="34" charset="0"/>
                  <a:ea typeface="+mn-ea"/>
                  <a:cs typeface="+mn-cs"/>
                </a:defRPr>
              </a:lvl4pPr>
              <a:lvl5pPr marL="2240303" indent="-248923" algn="l" defTabSz="995690" rtl="0" eaLnBrk="1" latinLnBrk="0" hangingPunct="1">
                <a:spcBef>
                  <a:spcPct val="20000"/>
                </a:spcBef>
                <a:buFont typeface="Arial" panose="020B0604020202020204" pitchFamily="34" charset="0"/>
                <a:buChar char="»"/>
                <a:defRPr sz="1500" kern="1200">
                  <a:solidFill>
                    <a:srgbClr val="515B5F"/>
                  </a:solidFill>
                  <a:latin typeface="Lucida Sans" panose="020B0602030504020204" pitchFamily="34" charset="0"/>
                  <a:ea typeface="+mn-ea"/>
                  <a:cs typeface="+mn-cs"/>
                </a:defRPr>
              </a:lvl5pPr>
              <a:lvl6pPr marL="273814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spcBef>
                  <a:spcPts val="0"/>
                </a:spcBef>
                <a:spcAft>
                  <a:spcPts val="257"/>
                </a:spcAft>
                <a:buNone/>
              </a:pPr>
              <a:r>
                <a:rPr lang="en-GB" sz="2000" b="1" dirty="0">
                  <a:solidFill>
                    <a:schemeClr val="bg1"/>
                  </a:solidFill>
                </a:rPr>
                <a:t>Stage 3</a:t>
              </a:r>
            </a:p>
            <a:p>
              <a:pPr marL="0" indent="0">
                <a:spcBef>
                  <a:spcPts val="0"/>
                </a:spcBef>
                <a:spcAft>
                  <a:spcPts val="257"/>
                </a:spcAft>
                <a:buNone/>
              </a:pPr>
              <a:r>
                <a:rPr lang="en-GB" sz="1600" dirty="0">
                  <a:solidFill>
                    <a:schemeClr val="bg1"/>
                  </a:solidFill>
                </a:rPr>
                <a:t>Roadmap development</a:t>
              </a:r>
            </a:p>
          </p:txBody>
        </p:sp>
        <p:sp>
          <p:nvSpPr>
            <p:cNvPr id="7" name="Oval 6">
              <a:extLst>
                <a:ext uri="{FF2B5EF4-FFF2-40B4-BE49-F238E27FC236}">
                  <a16:creationId xmlns:a16="http://schemas.microsoft.com/office/drawing/2014/main" id="{532F350E-CCBA-4B2B-BB8E-24D8A82C789C}"/>
                </a:ext>
              </a:extLst>
            </p:cNvPr>
            <p:cNvSpPr/>
            <p:nvPr/>
          </p:nvSpPr>
          <p:spPr>
            <a:xfrm>
              <a:off x="384931" y="4368085"/>
              <a:ext cx="461758" cy="461758"/>
            </a:xfrm>
            <a:prstGeom prst="ellipse">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539"/>
            </a:p>
          </p:txBody>
        </p:sp>
      </p:grpSp>
      <p:sp>
        <p:nvSpPr>
          <p:cNvPr id="8" name="Freeform 73">
            <a:extLst>
              <a:ext uri="{FF2B5EF4-FFF2-40B4-BE49-F238E27FC236}">
                <a16:creationId xmlns:a16="http://schemas.microsoft.com/office/drawing/2014/main" id="{9116C06B-F6CC-4BA5-A024-6C6ABE4F3E82}"/>
              </a:ext>
            </a:extLst>
          </p:cNvPr>
          <p:cNvSpPr>
            <a:spLocks noChangeAspect="1" noEditPoints="1"/>
          </p:cNvSpPr>
          <p:nvPr/>
        </p:nvSpPr>
        <p:spPr bwMode="auto">
          <a:xfrm>
            <a:off x="5796136" y="278187"/>
            <a:ext cx="338878" cy="338623"/>
          </a:xfrm>
          <a:custGeom>
            <a:avLst/>
            <a:gdLst>
              <a:gd name="T0" fmla="*/ 2408 w 2660"/>
              <a:gd name="T1" fmla="*/ 876 h 2658"/>
              <a:gd name="T2" fmla="*/ 2398 w 2660"/>
              <a:gd name="T3" fmla="*/ 650 h 2658"/>
              <a:gd name="T4" fmla="*/ 2308 w 2660"/>
              <a:gd name="T5" fmla="*/ 462 h 2658"/>
              <a:gd name="T6" fmla="*/ 2154 w 2660"/>
              <a:gd name="T7" fmla="*/ 322 h 2658"/>
              <a:gd name="T8" fmla="*/ 1956 w 2660"/>
              <a:gd name="T9" fmla="*/ 250 h 2658"/>
              <a:gd name="T10" fmla="*/ 1698 w 2660"/>
              <a:gd name="T11" fmla="*/ 272 h 2658"/>
              <a:gd name="T12" fmla="*/ 1112 w 2660"/>
              <a:gd name="T13" fmla="*/ 352 h 2658"/>
              <a:gd name="T14" fmla="*/ 788 w 2660"/>
              <a:gd name="T15" fmla="*/ 244 h 2658"/>
              <a:gd name="T16" fmla="*/ 602 w 2660"/>
              <a:gd name="T17" fmla="*/ 276 h 2658"/>
              <a:gd name="T18" fmla="*/ 422 w 2660"/>
              <a:gd name="T19" fmla="*/ 384 h 2658"/>
              <a:gd name="T20" fmla="*/ 298 w 2660"/>
              <a:gd name="T21" fmla="*/ 550 h 2658"/>
              <a:gd name="T22" fmla="*/ 246 w 2660"/>
              <a:gd name="T23" fmla="*/ 758 h 2658"/>
              <a:gd name="T24" fmla="*/ 270 w 2660"/>
              <a:gd name="T25" fmla="*/ 948 h 2658"/>
              <a:gd name="T26" fmla="*/ 484 w 2660"/>
              <a:gd name="T27" fmla="*/ 902 h 2658"/>
              <a:gd name="T28" fmla="*/ 476 w 2660"/>
              <a:gd name="T29" fmla="*/ 690 h 2658"/>
              <a:gd name="T30" fmla="*/ 632 w 2660"/>
              <a:gd name="T31" fmla="*/ 500 h 2658"/>
              <a:gd name="T32" fmla="*/ 854 w 2660"/>
              <a:gd name="T33" fmla="*/ 466 h 2658"/>
              <a:gd name="T34" fmla="*/ 1058 w 2660"/>
              <a:gd name="T35" fmla="*/ 604 h 2658"/>
              <a:gd name="T36" fmla="*/ 1276 w 2660"/>
              <a:gd name="T37" fmla="*/ 998 h 2658"/>
              <a:gd name="T38" fmla="*/ 1554 w 2660"/>
              <a:gd name="T39" fmla="*/ 720 h 2658"/>
              <a:gd name="T40" fmla="*/ 1690 w 2660"/>
              <a:gd name="T41" fmla="*/ 516 h 2658"/>
              <a:gd name="T42" fmla="*/ 1906 w 2660"/>
              <a:gd name="T43" fmla="*/ 462 h 2658"/>
              <a:gd name="T44" fmla="*/ 2124 w 2660"/>
              <a:gd name="T45" fmla="*/ 578 h 2658"/>
              <a:gd name="T46" fmla="*/ 2198 w 2660"/>
              <a:gd name="T47" fmla="*/ 786 h 2658"/>
              <a:gd name="T48" fmla="*/ 2102 w 2660"/>
              <a:gd name="T49" fmla="*/ 1016 h 2658"/>
              <a:gd name="T50" fmla="*/ 1872 w 2660"/>
              <a:gd name="T51" fmla="*/ 1112 h 2658"/>
              <a:gd name="T52" fmla="*/ 354 w 2660"/>
              <a:gd name="T53" fmla="*/ 1112 h 2658"/>
              <a:gd name="T54" fmla="*/ 290 w 2660"/>
              <a:gd name="T55" fmla="*/ 1656 h 2658"/>
              <a:gd name="T56" fmla="*/ 248 w 2660"/>
              <a:gd name="T57" fmla="*/ 1926 h 2658"/>
              <a:gd name="T58" fmla="*/ 310 w 2660"/>
              <a:gd name="T59" fmla="*/ 2130 h 2658"/>
              <a:gd name="T60" fmla="*/ 442 w 2660"/>
              <a:gd name="T61" fmla="*/ 2290 h 2658"/>
              <a:gd name="T62" fmla="*/ 626 w 2660"/>
              <a:gd name="T63" fmla="*/ 2390 h 2658"/>
              <a:gd name="T64" fmla="*/ 832 w 2660"/>
              <a:gd name="T65" fmla="*/ 2412 h 2658"/>
              <a:gd name="T66" fmla="*/ 1112 w 2660"/>
              <a:gd name="T67" fmla="*/ 2658 h 2658"/>
              <a:gd name="T68" fmla="*/ 1740 w 2660"/>
              <a:gd name="T69" fmla="*/ 2398 h 2658"/>
              <a:gd name="T70" fmla="*/ 1982 w 2660"/>
              <a:gd name="T71" fmla="*/ 2402 h 2658"/>
              <a:gd name="T72" fmla="*/ 2176 w 2660"/>
              <a:gd name="T73" fmla="*/ 2320 h 2658"/>
              <a:gd name="T74" fmla="*/ 2322 w 2660"/>
              <a:gd name="T75" fmla="*/ 2174 h 2658"/>
              <a:gd name="T76" fmla="*/ 2404 w 2660"/>
              <a:gd name="T77" fmla="*/ 1980 h 2658"/>
              <a:gd name="T78" fmla="*/ 2408 w 2660"/>
              <a:gd name="T79" fmla="*/ 1788 h 2658"/>
              <a:gd name="T80" fmla="*/ 2136 w 2660"/>
              <a:gd name="T81" fmla="*/ 1682 h 2658"/>
              <a:gd name="T82" fmla="*/ 2198 w 2660"/>
              <a:gd name="T83" fmla="*/ 1870 h 2658"/>
              <a:gd name="T84" fmla="*/ 2102 w 2660"/>
              <a:gd name="T85" fmla="*/ 2102 h 2658"/>
              <a:gd name="T86" fmla="*/ 1872 w 2660"/>
              <a:gd name="T87" fmla="*/ 2196 h 2658"/>
              <a:gd name="T88" fmla="*/ 1666 w 2660"/>
              <a:gd name="T89" fmla="*/ 2122 h 2658"/>
              <a:gd name="T90" fmla="*/ 1548 w 2660"/>
              <a:gd name="T91" fmla="*/ 1904 h 2658"/>
              <a:gd name="T92" fmla="*/ 1114 w 2660"/>
              <a:gd name="T93" fmla="*/ 1870 h 2658"/>
              <a:gd name="T94" fmla="*/ 1038 w 2660"/>
              <a:gd name="T95" fmla="*/ 2078 h 2658"/>
              <a:gd name="T96" fmla="*/ 820 w 2660"/>
              <a:gd name="T97" fmla="*/ 2194 h 2658"/>
              <a:gd name="T98" fmla="*/ 606 w 2660"/>
              <a:gd name="T99" fmla="*/ 2140 h 2658"/>
              <a:gd name="T100" fmla="*/ 468 w 2660"/>
              <a:gd name="T101" fmla="*/ 1936 h 2658"/>
              <a:gd name="T102" fmla="*/ 502 w 2660"/>
              <a:gd name="T103" fmla="*/ 1716 h 2658"/>
              <a:gd name="T104" fmla="*/ 690 w 2660"/>
              <a:gd name="T105" fmla="*/ 1560 h 2658"/>
              <a:gd name="T106" fmla="*/ 1872 w 2660"/>
              <a:gd name="T107" fmla="*/ 1546 h 2658"/>
              <a:gd name="T108" fmla="*/ 1384 w 2660"/>
              <a:gd name="T109" fmla="*/ 696 h 2658"/>
              <a:gd name="T110" fmla="*/ 1384 w 2660"/>
              <a:gd name="T111" fmla="*/ 156 h 2658"/>
              <a:gd name="T112" fmla="*/ 1384 w 2660"/>
              <a:gd name="T113" fmla="*/ 1960 h 2658"/>
              <a:gd name="T114" fmla="*/ 1276 w 2660"/>
              <a:gd name="T115" fmla="*/ 2318 h 2658"/>
              <a:gd name="T116" fmla="*/ 878 w 2660"/>
              <a:gd name="T117" fmla="*/ 1274 h 2658"/>
              <a:gd name="T118" fmla="*/ 1782 w 2660"/>
              <a:gd name="T119" fmla="*/ 1382 h 2658"/>
              <a:gd name="T120" fmla="*/ 2142 w 2660"/>
              <a:gd name="T121" fmla="*/ 1274 h 2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660" h="2658">
                <a:moveTo>
                  <a:pt x="2306" y="1112"/>
                </a:moveTo>
                <a:lnTo>
                  <a:pt x="2306" y="1112"/>
                </a:lnTo>
                <a:lnTo>
                  <a:pt x="2330" y="1076"/>
                </a:lnTo>
                <a:lnTo>
                  <a:pt x="2352" y="1040"/>
                </a:lnTo>
                <a:lnTo>
                  <a:pt x="2370" y="1000"/>
                </a:lnTo>
                <a:lnTo>
                  <a:pt x="2386" y="960"/>
                </a:lnTo>
                <a:lnTo>
                  <a:pt x="2398" y="918"/>
                </a:lnTo>
                <a:lnTo>
                  <a:pt x="2408" y="876"/>
                </a:lnTo>
                <a:lnTo>
                  <a:pt x="2414" y="832"/>
                </a:lnTo>
                <a:lnTo>
                  <a:pt x="2416" y="786"/>
                </a:lnTo>
                <a:lnTo>
                  <a:pt x="2416" y="786"/>
                </a:lnTo>
                <a:lnTo>
                  <a:pt x="2414" y="758"/>
                </a:lnTo>
                <a:lnTo>
                  <a:pt x="2412" y="730"/>
                </a:lnTo>
                <a:lnTo>
                  <a:pt x="2408" y="704"/>
                </a:lnTo>
                <a:lnTo>
                  <a:pt x="2404" y="676"/>
                </a:lnTo>
                <a:lnTo>
                  <a:pt x="2398" y="650"/>
                </a:lnTo>
                <a:lnTo>
                  <a:pt x="2390" y="624"/>
                </a:lnTo>
                <a:lnTo>
                  <a:pt x="2382" y="600"/>
                </a:lnTo>
                <a:lnTo>
                  <a:pt x="2372" y="574"/>
                </a:lnTo>
                <a:lnTo>
                  <a:pt x="2362" y="550"/>
                </a:lnTo>
                <a:lnTo>
                  <a:pt x="2350" y="528"/>
                </a:lnTo>
                <a:lnTo>
                  <a:pt x="2336" y="504"/>
                </a:lnTo>
                <a:lnTo>
                  <a:pt x="2322" y="482"/>
                </a:lnTo>
                <a:lnTo>
                  <a:pt x="2308" y="462"/>
                </a:lnTo>
                <a:lnTo>
                  <a:pt x="2292" y="440"/>
                </a:lnTo>
                <a:lnTo>
                  <a:pt x="2274" y="422"/>
                </a:lnTo>
                <a:lnTo>
                  <a:pt x="2256" y="402"/>
                </a:lnTo>
                <a:lnTo>
                  <a:pt x="2238" y="384"/>
                </a:lnTo>
                <a:lnTo>
                  <a:pt x="2218" y="368"/>
                </a:lnTo>
                <a:lnTo>
                  <a:pt x="2198" y="352"/>
                </a:lnTo>
                <a:lnTo>
                  <a:pt x="2176" y="336"/>
                </a:lnTo>
                <a:lnTo>
                  <a:pt x="2154" y="322"/>
                </a:lnTo>
                <a:lnTo>
                  <a:pt x="2132" y="308"/>
                </a:lnTo>
                <a:lnTo>
                  <a:pt x="2108" y="296"/>
                </a:lnTo>
                <a:lnTo>
                  <a:pt x="2084" y="286"/>
                </a:lnTo>
                <a:lnTo>
                  <a:pt x="2058" y="276"/>
                </a:lnTo>
                <a:lnTo>
                  <a:pt x="2034" y="268"/>
                </a:lnTo>
                <a:lnTo>
                  <a:pt x="2008" y="260"/>
                </a:lnTo>
                <a:lnTo>
                  <a:pt x="1982" y="254"/>
                </a:lnTo>
                <a:lnTo>
                  <a:pt x="1956" y="250"/>
                </a:lnTo>
                <a:lnTo>
                  <a:pt x="1928" y="246"/>
                </a:lnTo>
                <a:lnTo>
                  <a:pt x="1900" y="244"/>
                </a:lnTo>
                <a:lnTo>
                  <a:pt x="1872" y="244"/>
                </a:lnTo>
                <a:lnTo>
                  <a:pt x="1872" y="244"/>
                </a:lnTo>
                <a:lnTo>
                  <a:pt x="1828" y="246"/>
                </a:lnTo>
                <a:lnTo>
                  <a:pt x="1784" y="250"/>
                </a:lnTo>
                <a:lnTo>
                  <a:pt x="1740" y="260"/>
                </a:lnTo>
                <a:lnTo>
                  <a:pt x="1698" y="272"/>
                </a:lnTo>
                <a:lnTo>
                  <a:pt x="1658" y="288"/>
                </a:lnTo>
                <a:lnTo>
                  <a:pt x="1620" y="306"/>
                </a:lnTo>
                <a:lnTo>
                  <a:pt x="1582" y="328"/>
                </a:lnTo>
                <a:lnTo>
                  <a:pt x="1548" y="352"/>
                </a:lnTo>
                <a:lnTo>
                  <a:pt x="1548" y="0"/>
                </a:lnTo>
                <a:lnTo>
                  <a:pt x="1112" y="0"/>
                </a:lnTo>
                <a:lnTo>
                  <a:pt x="1112" y="352"/>
                </a:lnTo>
                <a:lnTo>
                  <a:pt x="1112" y="352"/>
                </a:lnTo>
                <a:lnTo>
                  <a:pt x="1078" y="328"/>
                </a:lnTo>
                <a:lnTo>
                  <a:pt x="1040" y="306"/>
                </a:lnTo>
                <a:lnTo>
                  <a:pt x="1002" y="288"/>
                </a:lnTo>
                <a:lnTo>
                  <a:pt x="962" y="272"/>
                </a:lnTo>
                <a:lnTo>
                  <a:pt x="920" y="260"/>
                </a:lnTo>
                <a:lnTo>
                  <a:pt x="878" y="250"/>
                </a:lnTo>
                <a:lnTo>
                  <a:pt x="832" y="246"/>
                </a:lnTo>
                <a:lnTo>
                  <a:pt x="788" y="244"/>
                </a:lnTo>
                <a:lnTo>
                  <a:pt x="788" y="244"/>
                </a:lnTo>
                <a:lnTo>
                  <a:pt x="760" y="244"/>
                </a:lnTo>
                <a:lnTo>
                  <a:pt x="732" y="246"/>
                </a:lnTo>
                <a:lnTo>
                  <a:pt x="706" y="250"/>
                </a:lnTo>
                <a:lnTo>
                  <a:pt x="678" y="254"/>
                </a:lnTo>
                <a:lnTo>
                  <a:pt x="652" y="260"/>
                </a:lnTo>
                <a:lnTo>
                  <a:pt x="626" y="268"/>
                </a:lnTo>
                <a:lnTo>
                  <a:pt x="602" y="276"/>
                </a:lnTo>
                <a:lnTo>
                  <a:pt x="576" y="286"/>
                </a:lnTo>
                <a:lnTo>
                  <a:pt x="552" y="296"/>
                </a:lnTo>
                <a:lnTo>
                  <a:pt x="530" y="308"/>
                </a:lnTo>
                <a:lnTo>
                  <a:pt x="506" y="322"/>
                </a:lnTo>
                <a:lnTo>
                  <a:pt x="484" y="336"/>
                </a:lnTo>
                <a:lnTo>
                  <a:pt x="464" y="352"/>
                </a:lnTo>
                <a:lnTo>
                  <a:pt x="442" y="368"/>
                </a:lnTo>
                <a:lnTo>
                  <a:pt x="422" y="384"/>
                </a:lnTo>
                <a:lnTo>
                  <a:pt x="404" y="402"/>
                </a:lnTo>
                <a:lnTo>
                  <a:pt x="386" y="422"/>
                </a:lnTo>
                <a:lnTo>
                  <a:pt x="368" y="440"/>
                </a:lnTo>
                <a:lnTo>
                  <a:pt x="352" y="462"/>
                </a:lnTo>
                <a:lnTo>
                  <a:pt x="338" y="482"/>
                </a:lnTo>
                <a:lnTo>
                  <a:pt x="324" y="504"/>
                </a:lnTo>
                <a:lnTo>
                  <a:pt x="310" y="528"/>
                </a:lnTo>
                <a:lnTo>
                  <a:pt x="298" y="550"/>
                </a:lnTo>
                <a:lnTo>
                  <a:pt x="288" y="574"/>
                </a:lnTo>
                <a:lnTo>
                  <a:pt x="278" y="600"/>
                </a:lnTo>
                <a:lnTo>
                  <a:pt x="270" y="624"/>
                </a:lnTo>
                <a:lnTo>
                  <a:pt x="262" y="650"/>
                </a:lnTo>
                <a:lnTo>
                  <a:pt x="256" y="676"/>
                </a:lnTo>
                <a:lnTo>
                  <a:pt x="252" y="704"/>
                </a:lnTo>
                <a:lnTo>
                  <a:pt x="248" y="730"/>
                </a:lnTo>
                <a:lnTo>
                  <a:pt x="246" y="758"/>
                </a:lnTo>
                <a:lnTo>
                  <a:pt x="244" y="786"/>
                </a:lnTo>
                <a:lnTo>
                  <a:pt x="244" y="786"/>
                </a:lnTo>
                <a:lnTo>
                  <a:pt x="246" y="814"/>
                </a:lnTo>
                <a:lnTo>
                  <a:pt x="248" y="842"/>
                </a:lnTo>
                <a:lnTo>
                  <a:pt x="252" y="870"/>
                </a:lnTo>
                <a:lnTo>
                  <a:pt x="256" y="896"/>
                </a:lnTo>
                <a:lnTo>
                  <a:pt x="262" y="922"/>
                </a:lnTo>
                <a:lnTo>
                  <a:pt x="270" y="948"/>
                </a:lnTo>
                <a:lnTo>
                  <a:pt x="278" y="974"/>
                </a:lnTo>
                <a:lnTo>
                  <a:pt x="288" y="998"/>
                </a:lnTo>
                <a:lnTo>
                  <a:pt x="542" y="998"/>
                </a:lnTo>
                <a:lnTo>
                  <a:pt x="542" y="998"/>
                </a:lnTo>
                <a:lnTo>
                  <a:pt x="524" y="976"/>
                </a:lnTo>
                <a:lnTo>
                  <a:pt x="508" y="952"/>
                </a:lnTo>
                <a:lnTo>
                  <a:pt x="494" y="928"/>
                </a:lnTo>
                <a:lnTo>
                  <a:pt x="484" y="902"/>
                </a:lnTo>
                <a:lnTo>
                  <a:pt x="474" y="874"/>
                </a:lnTo>
                <a:lnTo>
                  <a:pt x="468" y="846"/>
                </a:lnTo>
                <a:lnTo>
                  <a:pt x="464" y="816"/>
                </a:lnTo>
                <a:lnTo>
                  <a:pt x="462" y="786"/>
                </a:lnTo>
                <a:lnTo>
                  <a:pt x="462" y="786"/>
                </a:lnTo>
                <a:lnTo>
                  <a:pt x="464" y="752"/>
                </a:lnTo>
                <a:lnTo>
                  <a:pt x="468" y="720"/>
                </a:lnTo>
                <a:lnTo>
                  <a:pt x="476" y="690"/>
                </a:lnTo>
                <a:lnTo>
                  <a:pt x="488" y="660"/>
                </a:lnTo>
                <a:lnTo>
                  <a:pt x="502" y="630"/>
                </a:lnTo>
                <a:lnTo>
                  <a:pt x="518" y="604"/>
                </a:lnTo>
                <a:lnTo>
                  <a:pt x="536" y="578"/>
                </a:lnTo>
                <a:lnTo>
                  <a:pt x="558" y="556"/>
                </a:lnTo>
                <a:lnTo>
                  <a:pt x="580" y="534"/>
                </a:lnTo>
                <a:lnTo>
                  <a:pt x="606" y="516"/>
                </a:lnTo>
                <a:lnTo>
                  <a:pt x="632" y="500"/>
                </a:lnTo>
                <a:lnTo>
                  <a:pt x="660" y="486"/>
                </a:lnTo>
                <a:lnTo>
                  <a:pt x="690" y="474"/>
                </a:lnTo>
                <a:lnTo>
                  <a:pt x="722" y="466"/>
                </a:lnTo>
                <a:lnTo>
                  <a:pt x="754" y="462"/>
                </a:lnTo>
                <a:lnTo>
                  <a:pt x="788" y="460"/>
                </a:lnTo>
                <a:lnTo>
                  <a:pt x="788" y="460"/>
                </a:lnTo>
                <a:lnTo>
                  <a:pt x="820" y="462"/>
                </a:lnTo>
                <a:lnTo>
                  <a:pt x="854" y="466"/>
                </a:lnTo>
                <a:lnTo>
                  <a:pt x="884" y="474"/>
                </a:lnTo>
                <a:lnTo>
                  <a:pt x="914" y="486"/>
                </a:lnTo>
                <a:lnTo>
                  <a:pt x="942" y="500"/>
                </a:lnTo>
                <a:lnTo>
                  <a:pt x="970" y="516"/>
                </a:lnTo>
                <a:lnTo>
                  <a:pt x="994" y="534"/>
                </a:lnTo>
                <a:lnTo>
                  <a:pt x="1018" y="556"/>
                </a:lnTo>
                <a:lnTo>
                  <a:pt x="1038" y="578"/>
                </a:lnTo>
                <a:lnTo>
                  <a:pt x="1058" y="604"/>
                </a:lnTo>
                <a:lnTo>
                  <a:pt x="1074" y="630"/>
                </a:lnTo>
                <a:lnTo>
                  <a:pt x="1088" y="660"/>
                </a:lnTo>
                <a:lnTo>
                  <a:pt x="1098" y="690"/>
                </a:lnTo>
                <a:lnTo>
                  <a:pt x="1106" y="720"/>
                </a:lnTo>
                <a:lnTo>
                  <a:pt x="1112" y="752"/>
                </a:lnTo>
                <a:lnTo>
                  <a:pt x="1114" y="786"/>
                </a:lnTo>
                <a:lnTo>
                  <a:pt x="1114" y="998"/>
                </a:lnTo>
                <a:lnTo>
                  <a:pt x="1276" y="998"/>
                </a:lnTo>
                <a:lnTo>
                  <a:pt x="1276" y="872"/>
                </a:lnTo>
                <a:lnTo>
                  <a:pt x="1384" y="872"/>
                </a:lnTo>
                <a:lnTo>
                  <a:pt x="1384" y="998"/>
                </a:lnTo>
                <a:lnTo>
                  <a:pt x="1546" y="998"/>
                </a:lnTo>
                <a:lnTo>
                  <a:pt x="1546" y="786"/>
                </a:lnTo>
                <a:lnTo>
                  <a:pt x="1546" y="786"/>
                </a:lnTo>
                <a:lnTo>
                  <a:pt x="1548" y="752"/>
                </a:lnTo>
                <a:lnTo>
                  <a:pt x="1554" y="720"/>
                </a:lnTo>
                <a:lnTo>
                  <a:pt x="1562" y="690"/>
                </a:lnTo>
                <a:lnTo>
                  <a:pt x="1572" y="660"/>
                </a:lnTo>
                <a:lnTo>
                  <a:pt x="1586" y="630"/>
                </a:lnTo>
                <a:lnTo>
                  <a:pt x="1602" y="604"/>
                </a:lnTo>
                <a:lnTo>
                  <a:pt x="1622" y="578"/>
                </a:lnTo>
                <a:lnTo>
                  <a:pt x="1642" y="556"/>
                </a:lnTo>
                <a:lnTo>
                  <a:pt x="1666" y="534"/>
                </a:lnTo>
                <a:lnTo>
                  <a:pt x="1690" y="516"/>
                </a:lnTo>
                <a:lnTo>
                  <a:pt x="1718" y="500"/>
                </a:lnTo>
                <a:lnTo>
                  <a:pt x="1746" y="486"/>
                </a:lnTo>
                <a:lnTo>
                  <a:pt x="1776" y="474"/>
                </a:lnTo>
                <a:lnTo>
                  <a:pt x="1808" y="466"/>
                </a:lnTo>
                <a:lnTo>
                  <a:pt x="1840" y="462"/>
                </a:lnTo>
                <a:lnTo>
                  <a:pt x="1872" y="460"/>
                </a:lnTo>
                <a:lnTo>
                  <a:pt x="1872" y="460"/>
                </a:lnTo>
                <a:lnTo>
                  <a:pt x="1906" y="462"/>
                </a:lnTo>
                <a:lnTo>
                  <a:pt x="1938" y="466"/>
                </a:lnTo>
                <a:lnTo>
                  <a:pt x="1970" y="474"/>
                </a:lnTo>
                <a:lnTo>
                  <a:pt x="2000" y="486"/>
                </a:lnTo>
                <a:lnTo>
                  <a:pt x="2028" y="500"/>
                </a:lnTo>
                <a:lnTo>
                  <a:pt x="2054" y="516"/>
                </a:lnTo>
                <a:lnTo>
                  <a:pt x="2080" y="534"/>
                </a:lnTo>
                <a:lnTo>
                  <a:pt x="2102" y="556"/>
                </a:lnTo>
                <a:lnTo>
                  <a:pt x="2124" y="578"/>
                </a:lnTo>
                <a:lnTo>
                  <a:pt x="2142" y="604"/>
                </a:lnTo>
                <a:lnTo>
                  <a:pt x="2158" y="630"/>
                </a:lnTo>
                <a:lnTo>
                  <a:pt x="2172" y="660"/>
                </a:lnTo>
                <a:lnTo>
                  <a:pt x="2184" y="690"/>
                </a:lnTo>
                <a:lnTo>
                  <a:pt x="2192" y="720"/>
                </a:lnTo>
                <a:lnTo>
                  <a:pt x="2196" y="752"/>
                </a:lnTo>
                <a:lnTo>
                  <a:pt x="2198" y="786"/>
                </a:lnTo>
                <a:lnTo>
                  <a:pt x="2198" y="786"/>
                </a:lnTo>
                <a:lnTo>
                  <a:pt x="2196" y="820"/>
                </a:lnTo>
                <a:lnTo>
                  <a:pt x="2192" y="852"/>
                </a:lnTo>
                <a:lnTo>
                  <a:pt x="2184" y="882"/>
                </a:lnTo>
                <a:lnTo>
                  <a:pt x="2172" y="912"/>
                </a:lnTo>
                <a:lnTo>
                  <a:pt x="2158" y="942"/>
                </a:lnTo>
                <a:lnTo>
                  <a:pt x="2142" y="968"/>
                </a:lnTo>
                <a:lnTo>
                  <a:pt x="2124" y="992"/>
                </a:lnTo>
                <a:lnTo>
                  <a:pt x="2102" y="1016"/>
                </a:lnTo>
                <a:lnTo>
                  <a:pt x="2080" y="1038"/>
                </a:lnTo>
                <a:lnTo>
                  <a:pt x="2054" y="1056"/>
                </a:lnTo>
                <a:lnTo>
                  <a:pt x="2028" y="1072"/>
                </a:lnTo>
                <a:lnTo>
                  <a:pt x="2000" y="1086"/>
                </a:lnTo>
                <a:lnTo>
                  <a:pt x="1970" y="1096"/>
                </a:lnTo>
                <a:lnTo>
                  <a:pt x="1938" y="1104"/>
                </a:lnTo>
                <a:lnTo>
                  <a:pt x="1906" y="1110"/>
                </a:lnTo>
                <a:lnTo>
                  <a:pt x="1872" y="1112"/>
                </a:lnTo>
                <a:lnTo>
                  <a:pt x="1546" y="1112"/>
                </a:lnTo>
                <a:lnTo>
                  <a:pt x="1546" y="1112"/>
                </a:lnTo>
                <a:lnTo>
                  <a:pt x="1114" y="1112"/>
                </a:lnTo>
                <a:lnTo>
                  <a:pt x="1114" y="1112"/>
                </a:lnTo>
                <a:lnTo>
                  <a:pt x="788" y="1112"/>
                </a:lnTo>
                <a:lnTo>
                  <a:pt x="788" y="1112"/>
                </a:lnTo>
                <a:lnTo>
                  <a:pt x="780" y="1112"/>
                </a:lnTo>
                <a:lnTo>
                  <a:pt x="354" y="1112"/>
                </a:lnTo>
                <a:lnTo>
                  <a:pt x="110" y="1112"/>
                </a:lnTo>
                <a:lnTo>
                  <a:pt x="0" y="1112"/>
                </a:lnTo>
                <a:lnTo>
                  <a:pt x="0" y="1546"/>
                </a:lnTo>
                <a:lnTo>
                  <a:pt x="354" y="1546"/>
                </a:lnTo>
                <a:lnTo>
                  <a:pt x="354" y="1546"/>
                </a:lnTo>
                <a:lnTo>
                  <a:pt x="330" y="1580"/>
                </a:lnTo>
                <a:lnTo>
                  <a:pt x="308" y="1618"/>
                </a:lnTo>
                <a:lnTo>
                  <a:pt x="290" y="1656"/>
                </a:lnTo>
                <a:lnTo>
                  <a:pt x="274" y="1696"/>
                </a:lnTo>
                <a:lnTo>
                  <a:pt x="262" y="1738"/>
                </a:lnTo>
                <a:lnTo>
                  <a:pt x="252" y="1782"/>
                </a:lnTo>
                <a:lnTo>
                  <a:pt x="246" y="1826"/>
                </a:lnTo>
                <a:lnTo>
                  <a:pt x="244" y="1870"/>
                </a:lnTo>
                <a:lnTo>
                  <a:pt x="244" y="1870"/>
                </a:lnTo>
                <a:lnTo>
                  <a:pt x="246" y="1898"/>
                </a:lnTo>
                <a:lnTo>
                  <a:pt x="248" y="1926"/>
                </a:lnTo>
                <a:lnTo>
                  <a:pt x="252" y="1954"/>
                </a:lnTo>
                <a:lnTo>
                  <a:pt x="256" y="1980"/>
                </a:lnTo>
                <a:lnTo>
                  <a:pt x="262" y="2006"/>
                </a:lnTo>
                <a:lnTo>
                  <a:pt x="270" y="2032"/>
                </a:lnTo>
                <a:lnTo>
                  <a:pt x="278" y="2058"/>
                </a:lnTo>
                <a:lnTo>
                  <a:pt x="288" y="2082"/>
                </a:lnTo>
                <a:lnTo>
                  <a:pt x="298" y="2106"/>
                </a:lnTo>
                <a:lnTo>
                  <a:pt x="310" y="2130"/>
                </a:lnTo>
                <a:lnTo>
                  <a:pt x="324" y="2152"/>
                </a:lnTo>
                <a:lnTo>
                  <a:pt x="338" y="2174"/>
                </a:lnTo>
                <a:lnTo>
                  <a:pt x="352" y="2196"/>
                </a:lnTo>
                <a:lnTo>
                  <a:pt x="368" y="2216"/>
                </a:lnTo>
                <a:lnTo>
                  <a:pt x="386" y="2236"/>
                </a:lnTo>
                <a:lnTo>
                  <a:pt x="404" y="2254"/>
                </a:lnTo>
                <a:lnTo>
                  <a:pt x="422" y="2272"/>
                </a:lnTo>
                <a:lnTo>
                  <a:pt x="442" y="2290"/>
                </a:lnTo>
                <a:lnTo>
                  <a:pt x="464" y="2306"/>
                </a:lnTo>
                <a:lnTo>
                  <a:pt x="484" y="2320"/>
                </a:lnTo>
                <a:lnTo>
                  <a:pt x="506" y="2334"/>
                </a:lnTo>
                <a:lnTo>
                  <a:pt x="530" y="2348"/>
                </a:lnTo>
                <a:lnTo>
                  <a:pt x="552" y="2360"/>
                </a:lnTo>
                <a:lnTo>
                  <a:pt x="576" y="2370"/>
                </a:lnTo>
                <a:lnTo>
                  <a:pt x="602" y="2380"/>
                </a:lnTo>
                <a:lnTo>
                  <a:pt x="626" y="2390"/>
                </a:lnTo>
                <a:lnTo>
                  <a:pt x="652" y="2396"/>
                </a:lnTo>
                <a:lnTo>
                  <a:pt x="678" y="2402"/>
                </a:lnTo>
                <a:lnTo>
                  <a:pt x="706" y="2408"/>
                </a:lnTo>
                <a:lnTo>
                  <a:pt x="732" y="2410"/>
                </a:lnTo>
                <a:lnTo>
                  <a:pt x="760" y="2412"/>
                </a:lnTo>
                <a:lnTo>
                  <a:pt x="788" y="2414"/>
                </a:lnTo>
                <a:lnTo>
                  <a:pt x="788" y="2414"/>
                </a:lnTo>
                <a:lnTo>
                  <a:pt x="832" y="2412"/>
                </a:lnTo>
                <a:lnTo>
                  <a:pt x="878" y="2406"/>
                </a:lnTo>
                <a:lnTo>
                  <a:pt x="920" y="2398"/>
                </a:lnTo>
                <a:lnTo>
                  <a:pt x="962" y="2384"/>
                </a:lnTo>
                <a:lnTo>
                  <a:pt x="1002" y="2368"/>
                </a:lnTo>
                <a:lnTo>
                  <a:pt x="1040" y="2350"/>
                </a:lnTo>
                <a:lnTo>
                  <a:pt x="1078" y="2328"/>
                </a:lnTo>
                <a:lnTo>
                  <a:pt x="1112" y="2304"/>
                </a:lnTo>
                <a:lnTo>
                  <a:pt x="1112" y="2658"/>
                </a:lnTo>
                <a:lnTo>
                  <a:pt x="1548" y="2658"/>
                </a:lnTo>
                <a:lnTo>
                  <a:pt x="1548" y="2304"/>
                </a:lnTo>
                <a:lnTo>
                  <a:pt x="1548" y="2304"/>
                </a:lnTo>
                <a:lnTo>
                  <a:pt x="1582" y="2328"/>
                </a:lnTo>
                <a:lnTo>
                  <a:pt x="1620" y="2350"/>
                </a:lnTo>
                <a:lnTo>
                  <a:pt x="1658" y="2368"/>
                </a:lnTo>
                <a:lnTo>
                  <a:pt x="1698" y="2384"/>
                </a:lnTo>
                <a:lnTo>
                  <a:pt x="1740" y="2398"/>
                </a:lnTo>
                <a:lnTo>
                  <a:pt x="1784" y="2406"/>
                </a:lnTo>
                <a:lnTo>
                  <a:pt x="1828" y="2412"/>
                </a:lnTo>
                <a:lnTo>
                  <a:pt x="1872" y="2414"/>
                </a:lnTo>
                <a:lnTo>
                  <a:pt x="1872" y="2414"/>
                </a:lnTo>
                <a:lnTo>
                  <a:pt x="1900" y="2412"/>
                </a:lnTo>
                <a:lnTo>
                  <a:pt x="1928" y="2410"/>
                </a:lnTo>
                <a:lnTo>
                  <a:pt x="1956" y="2408"/>
                </a:lnTo>
                <a:lnTo>
                  <a:pt x="1982" y="2402"/>
                </a:lnTo>
                <a:lnTo>
                  <a:pt x="2008" y="2396"/>
                </a:lnTo>
                <a:lnTo>
                  <a:pt x="2034" y="2390"/>
                </a:lnTo>
                <a:lnTo>
                  <a:pt x="2058" y="2380"/>
                </a:lnTo>
                <a:lnTo>
                  <a:pt x="2084" y="2370"/>
                </a:lnTo>
                <a:lnTo>
                  <a:pt x="2108" y="2360"/>
                </a:lnTo>
                <a:lnTo>
                  <a:pt x="2132" y="2348"/>
                </a:lnTo>
                <a:lnTo>
                  <a:pt x="2154" y="2334"/>
                </a:lnTo>
                <a:lnTo>
                  <a:pt x="2176" y="2320"/>
                </a:lnTo>
                <a:lnTo>
                  <a:pt x="2198" y="2306"/>
                </a:lnTo>
                <a:lnTo>
                  <a:pt x="2218" y="2290"/>
                </a:lnTo>
                <a:lnTo>
                  <a:pt x="2238" y="2272"/>
                </a:lnTo>
                <a:lnTo>
                  <a:pt x="2256" y="2254"/>
                </a:lnTo>
                <a:lnTo>
                  <a:pt x="2274" y="2236"/>
                </a:lnTo>
                <a:lnTo>
                  <a:pt x="2292" y="2216"/>
                </a:lnTo>
                <a:lnTo>
                  <a:pt x="2308" y="2196"/>
                </a:lnTo>
                <a:lnTo>
                  <a:pt x="2322" y="2174"/>
                </a:lnTo>
                <a:lnTo>
                  <a:pt x="2336" y="2152"/>
                </a:lnTo>
                <a:lnTo>
                  <a:pt x="2350" y="2130"/>
                </a:lnTo>
                <a:lnTo>
                  <a:pt x="2362" y="2106"/>
                </a:lnTo>
                <a:lnTo>
                  <a:pt x="2372" y="2082"/>
                </a:lnTo>
                <a:lnTo>
                  <a:pt x="2382" y="2058"/>
                </a:lnTo>
                <a:lnTo>
                  <a:pt x="2390" y="2032"/>
                </a:lnTo>
                <a:lnTo>
                  <a:pt x="2398" y="2006"/>
                </a:lnTo>
                <a:lnTo>
                  <a:pt x="2404" y="1980"/>
                </a:lnTo>
                <a:lnTo>
                  <a:pt x="2408" y="1954"/>
                </a:lnTo>
                <a:lnTo>
                  <a:pt x="2412" y="1926"/>
                </a:lnTo>
                <a:lnTo>
                  <a:pt x="2414" y="1898"/>
                </a:lnTo>
                <a:lnTo>
                  <a:pt x="2416" y="1870"/>
                </a:lnTo>
                <a:lnTo>
                  <a:pt x="2416" y="1870"/>
                </a:lnTo>
                <a:lnTo>
                  <a:pt x="2414" y="1842"/>
                </a:lnTo>
                <a:lnTo>
                  <a:pt x="2412" y="1816"/>
                </a:lnTo>
                <a:lnTo>
                  <a:pt x="2408" y="1788"/>
                </a:lnTo>
                <a:lnTo>
                  <a:pt x="2404" y="1762"/>
                </a:lnTo>
                <a:lnTo>
                  <a:pt x="2398" y="1734"/>
                </a:lnTo>
                <a:lnTo>
                  <a:pt x="2390" y="1708"/>
                </a:lnTo>
                <a:lnTo>
                  <a:pt x="2382" y="1684"/>
                </a:lnTo>
                <a:lnTo>
                  <a:pt x="2372" y="1658"/>
                </a:lnTo>
                <a:lnTo>
                  <a:pt x="2120" y="1658"/>
                </a:lnTo>
                <a:lnTo>
                  <a:pt x="2120" y="1658"/>
                </a:lnTo>
                <a:lnTo>
                  <a:pt x="2136" y="1682"/>
                </a:lnTo>
                <a:lnTo>
                  <a:pt x="2152" y="1704"/>
                </a:lnTo>
                <a:lnTo>
                  <a:pt x="2166" y="1730"/>
                </a:lnTo>
                <a:lnTo>
                  <a:pt x="2178" y="1756"/>
                </a:lnTo>
                <a:lnTo>
                  <a:pt x="2186" y="1784"/>
                </a:lnTo>
                <a:lnTo>
                  <a:pt x="2192" y="1812"/>
                </a:lnTo>
                <a:lnTo>
                  <a:pt x="2196" y="1840"/>
                </a:lnTo>
                <a:lnTo>
                  <a:pt x="2198" y="1870"/>
                </a:lnTo>
                <a:lnTo>
                  <a:pt x="2198" y="1870"/>
                </a:lnTo>
                <a:lnTo>
                  <a:pt x="2196" y="1904"/>
                </a:lnTo>
                <a:lnTo>
                  <a:pt x="2192" y="1936"/>
                </a:lnTo>
                <a:lnTo>
                  <a:pt x="2184" y="1968"/>
                </a:lnTo>
                <a:lnTo>
                  <a:pt x="2172" y="1998"/>
                </a:lnTo>
                <a:lnTo>
                  <a:pt x="2158" y="2026"/>
                </a:lnTo>
                <a:lnTo>
                  <a:pt x="2142" y="2052"/>
                </a:lnTo>
                <a:lnTo>
                  <a:pt x="2124" y="2078"/>
                </a:lnTo>
                <a:lnTo>
                  <a:pt x="2102" y="2102"/>
                </a:lnTo>
                <a:lnTo>
                  <a:pt x="2080" y="2122"/>
                </a:lnTo>
                <a:lnTo>
                  <a:pt x="2054" y="2140"/>
                </a:lnTo>
                <a:lnTo>
                  <a:pt x="2028" y="2158"/>
                </a:lnTo>
                <a:lnTo>
                  <a:pt x="2000" y="2172"/>
                </a:lnTo>
                <a:lnTo>
                  <a:pt x="1970" y="2182"/>
                </a:lnTo>
                <a:lnTo>
                  <a:pt x="1938" y="2190"/>
                </a:lnTo>
                <a:lnTo>
                  <a:pt x="1906" y="2194"/>
                </a:lnTo>
                <a:lnTo>
                  <a:pt x="1872" y="2196"/>
                </a:lnTo>
                <a:lnTo>
                  <a:pt x="1872" y="2196"/>
                </a:lnTo>
                <a:lnTo>
                  <a:pt x="1840" y="2194"/>
                </a:lnTo>
                <a:lnTo>
                  <a:pt x="1808" y="2190"/>
                </a:lnTo>
                <a:lnTo>
                  <a:pt x="1776" y="2182"/>
                </a:lnTo>
                <a:lnTo>
                  <a:pt x="1746" y="2172"/>
                </a:lnTo>
                <a:lnTo>
                  <a:pt x="1718" y="2158"/>
                </a:lnTo>
                <a:lnTo>
                  <a:pt x="1690" y="2140"/>
                </a:lnTo>
                <a:lnTo>
                  <a:pt x="1666" y="2122"/>
                </a:lnTo>
                <a:lnTo>
                  <a:pt x="1642" y="2102"/>
                </a:lnTo>
                <a:lnTo>
                  <a:pt x="1622" y="2078"/>
                </a:lnTo>
                <a:lnTo>
                  <a:pt x="1602" y="2052"/>
                </a:lnTo>
                <a:lnTo>
                  <a:pt x="1586" y="2026"/>
                </a:lnTo>
                <a:lnTo>
                  <a:pt x="1572" y="1998"/>
                </a:lnTo>
                <a:lnTo>
                  <a:pt x="1562" y="1968"/>
                </a:lnTo>
                <a:lnTo>
                  <a:pt x="1554" y="1936"/>
                </a:lnTo>
                <a:lnTo>
                  <a:pt x="1548" y="1904"/>
                </a:lnTo>
                <a:lnTo>
                  <a:pt x="1546" y="1870"/>
                </a:lnTo>
                <a:lnTo>
                  <a:pt x="1546" y="1658"/>
                </a:lnTo>
                <a:lnTo>
                  <a:pt x="1384" y="1658"/>
                </a:lnTo>
                <a:lnTo>
                  <a:pt x="1384" y="1786"/>
                </a:lnTo>
                <a:lnTo>
                  <a:pt x="1276" y="1786"/>
                </a:lnTo>
                <a:lnTo>
                  <a:pt x="1276" y="1658"/>
                </a:lnTo>
                <a:lnTo>
                  <a:pt x="1114" y="1658"/>
                </a:lnTo>
                <a:lnTo>
                  <a:pt x="1114" y="1870"/>
                </a:lnTo>
                <a:lnTo>
                  <a:pt x="1114" y="1870"/>
                </a:lnTo>
                <a:lnTo>
                  <a:pt x="1112" y="1904"/>
                </a:lnTo>
                <a:lnTo>
                  <a:pt x="1106" y="1936"/>
                </a:lnTo>
                <a:lnTo>
                  <a:pt x="1098" y="1968"/>
                </a:lnTo>
                <a:lnTo>
                  <a:pt x="1088" y="1998"/>
                </a:lnTo>
                <a:lnTo>
                  <a:pt x="1074" y="2026"/>
                </a:lnTo>
                <a:lnTo>
                  <a:pt x="1058" y="2052"/>
                </a:lnTo>
                <a:lnTo>
                  <a:pt x="1038" y="2078"/>
                </a:lnTo>
                <a:lnTo>
                  <a:pt x="1018" y="2102"/>
                </a:lnTo>
                <a:lnTo>
                  <a:pt x="994" y="2122"/>
                </a:lnTo>
                <a:lnTo>
                  <a:pt x="970" y="2140"/>
                </a:lnTo>
                <a:lnTo>
                  <a:pt x="942" y="2158"/>
                </a:lnTo>
                <a:lnTo>
                  <a:pt x="914" y="2172"/>
                </a:lnTo>
                <a:lnTo>
                  <a:pt x="884" y="2182"/>
                </a:lnTo>
                <a:lnTo>
                  <a:pt x="854" y="2190"/>
                </a:lnTo>
                <a:lnTo>
                  <a:pt x="820" y="2194"/>
                </a:lnTo>
                <a:lnTo>
                  <a:pt x="788" y="2196"/>
                </a:lnTo>
                <a:lnTo>
                  <a:pt x="788" y="2196"/>
                </a:lnTo>
                <a:lnTo>
                  <a:pt x="754" y="2194"/>
                </a:lnTo>
                <a:lnTo>
                  <a:pt x="722" y="2190"/>
                </a:lnTo>
                <a:lnTo>
                  <a:pt x="690" y="2182"/>
                </a:lnTo>
                <a:lnTo>
                  <a:pt x="660" y="2172"/>
                </a:lnTo>
                <a:lnTo>
                  <a:pt x="632" y="2158"/>
                </a:lnTo>
                <a:lnTo>
                  <a:pt x="606" y="2140"/>
                </a:lnTo>
                <a:lnTo>
                  <a:pt x="580" y="2122"/>
                </a:lnTo>
                <a:lnTo>
                  <a:pt x="558" y="2102"/>
                </a:lnTo>
                <a:lnTo>
                  <a:pt x="536" y="2078"/>
                </a:lnTo>
                <a:lnTo>
                  <a:pt x="518" y="2052"/>
                </a:lnTo>
                <a:lnTo>
                  <a:pt x="502" y="2026"/>
                </a:lnTo>
                <a:lnTo>
                  <a:pt x="488" y="1998"/>
                </a:lnTo>
                <a:lnTo>
                  <a:pt x="476" y="1968"/>
                </a:lnTo>
                <a:lnTo>
                  <a:pt x="468" y="1936"/>
                </a:lnTo>
                <a:lnTo>
                  <a:pt x="464" y="1904"/>
                </a:lnTo>
                <a:lnTo>
                  <a:pt x="462" y="1870"/>
                </a:lnTo>
                <a:lnTo>
                  <a:pt x="462" y="1870"/>
                </a:lnTo>
                <a:lnTo>
                  <a:pt x="464" y="1838"/>
                </a:lnTo>
                <a:lnTo>
                  <a:pt x="468" y="1806"/>
                </a:lnTo>
                <a:lnTo>
                  <a:pt x="476" y="1774"/>
                </a:lnTo>
                <a:lnTo>
                  <a:pt x="488" y="1744"/>
                </a:lnTo>
                <a:lnTo>
                  <a:pt x="502" y="1716"/>
                </a:lnTo>
                <a:lnTo>
                  <a:pt x="518" y="1690"/>
                </a:lnTo>
                <a:lnTo>
                  <a:pt x="536" y="1664"/>
                </a:lnTo>
                <a:lnTo>
                  <a:pt x="558" y="1640"/>
                </a:lnTo>
                <a:lnTo>
                  <a:pt x="580" y="1620"/>
                </a:lnTo>
                <a:lnTo>
                  <a:pt x="606" y="1602"/>
                </a:lnTo>
                <a:lnTo>
                  <a:pt x="632" y="1584"/>
                </a:lnTo>
                <a:lnTo>
                  <a:pt x="660" y="1570"/>
                </a:lnTo>
                <a:lnTo>
                  <a:pt x="690" y="1560"/>
                </a:lnTo>
                <a:lnTo>
                  <a:pt x="722" y="1552"/>
                </a:lnTo>
                <a:lnTo>
                  <a:pt x="754" y="1548"/>
                </a:lnTo>
                <a:lnTo>
                  <a:pt x="788" y="1546"/>
                </a:lnTo>
                <a:lnTo>
                  <a:pt x="1114" y="1546"/>
                </a:lnTo>
                <a:lnTo>
                  <a:pt x="1114" y="1546"/>
                </a:lnTo>
                <a:lnTo>
                  <a:pt x="1546" y="1546"/>
                </a:lnTo>
                <a:lnTo>
                  <a:pt x="1546" y="1546"/>
                </a:lnTo>
                <a:lnTo>
                  <a:pt x="1872" y="1546"/>
                </a:lnTo>
                <a:lnTo>
                  <a:pt x="1872" y="1546"/>
                </a:lnTo>
                <a:lnTo>
                  <a:pt x="1882" y="1546"/>
                </a:lnTo>
                <a:lnTo>
                  <a:pt x="2306" y="1546"/>
                </a:lnTo>
                <a:lnTo>
                  <a:pt x="2306" y="1546"/>
                </a:lnTo>
                <a:lnTo>
                  <a:pt x="2660" y="1546"/>
                </a:lnTo>
                <a:lnTo>
                  <a:pt x="2660" y="1112"/>
                </a:lnTo>
                <a:lnTo>
                  <a:pt x="2306" y="1112"/>
                </a:lnTo>
                <a:close/>
                <a:moveTo>
                  <a:pt x="1384" y="696"/>
                </a:moveTo>
                <a:lnTo>
                  <a:pt x="1276" y="696"/>
                </a:lnTo>
                <a:lnTo>
                  <a:pt x="1276" y="514"/>
                </a:lnTo>
                <a:lnTo>
                  <a:pt x="1384" y="514"/>
                </a:lnTo>
                <a:lnTo>
                  <a:pt x="1384" y="696"/>
                </a:lnTo>
                <a:close/>
                <a:moveTo>
                  <a:pt x="1384" y="338"/>
                </a:moveTo>
                <a:lnTo>
                  <a:pt x="1276" y="338"/>
                </a:lnTo>
                <a:lnTo>
                  <a:pt x="1276" y="156"/>
                </a:lnTo>
                <a:lnTo>
                  <a:pt x="1384" y="156"/>
                </a:lnTo>
                <a:lnTo>
                  <a:pt x="1384" y="338"/>
                </a:lnTo>
                <a:close/>
                <a:moveTo>
                  <a:pt x="340" y="1382"/>
                </a:moveTo>
                <a:lnTo>
                  <a:pt x="158" y="1382"/>
                </a:lnTo>
                <a:lnTo>
                  <a:pt x="158" y="1274"/>
                </a:lnTo>
                <a:lnTo>
                  <a:pt x="340" y="1274"/>
                </a:lnTo>
                <a:lnTo>
                  <a:pt x="340" y="1382"/>
                </a:lnTo>
                <a:close/>
                <a:moveTo>
                  <a:pt x="1276" y="1960"/>
                </a:moveTo>
                <a:lnTo>
                  <a:pt x="1384" y="1960"/>
                </a:lnTo>
                <a:lnTo>
                  <a:pt x="1384" y="2144"/>
                </a:lnTo>
                <a:lnTo>
                  <a:pt x="1276" y="2144"/>
                </a:lnTo>
                <a:lnTo>
                  <a:pt x="1276" y="1960"/>
                </a:lnTo>
                <a:close/>
                <a:moveTo>
                  <a:pt x="1276" y="2318"/>
                </a:moveTo>
                <a:lnTo>
                  <a:pt x="1384" y="2318"/>
                </a:lnTo>
                <a:lnTo>
                  <a:pt x="1384" y="2502"/>
                </a:lnTo>
                <a:lnTo>
                  <a:pt x="1276" y="2502"/>
                </a:lnTo>
                <a:lnTo>
                  <a:pt x="1276" y="2318"/>
                </a:lnTo>
                <a:close/>
                <a:moveTo>
                  <a:pt x="700" y="1382"/>
                </a:moveTo>
                <a:lnTo>
                  <a:pt x="518" y="1382"/>
                </a:lnTo>
                <a:lnTo>
                  <a:pt x="518" y="1274"/>
                </a:lnTo>
                <a:lnTo>
                  <a:pt x="700" y="1274"/>
                </a:lnTo>
                <a:lnTo>
                  <a:pt x="700" y="1382"/>
                </a:lnTo>
                <a:close/>
                <a:moveTo>
                  <a:pt x="1062" y="1382"/>
                </a:moveTo>
                <a:lnTo>
                  <a:pt x="878" y="1382"/>
                </a:lnTo>
                <a:lnTo>
                  <a:pt x="878" y="1274"/>
                </a:lnTo>
                <a:lnTo>
                  <a:pt x="1062" y="1274"/>
                </a:lnTo>
                <a:lnTo>
                  <a:pt x="1062" y="1382"/>
                </a:lnTo>
                <a:close/>
                <a:moveTo>
                  <a:pt x="1422" y="1382"/>
                </a:moveTo>
                <a:lnTo>
                  <a:pt x="1238" y="1382"/>
                </a:lnTo>
                <a:lnTo>
                  <a:pt x="1238" y="1274"/>
                </a:lnTo>
                <a:lnTo>
                  <a:pt x="1422" y="1274"/>
                </a:lnTo>
                <a:lnTo>
                  <a:pt x="1422" y="1382"/>
                </a:lnTo>
                <a:close/>
                <a:moveTo>
                  <a:pt x="1782" y="1382"/>
                </a:moveTo>
                <a:lnTo>
                  <a:pt x="1598" y="1382"/>
                </a:lnTo>
                <a:lnTo>
                  <a:pt x="1598" y="1274"/>
                </a:lnTo>
                <a:lnTo>
                  <a:pt x="1782" y="1274"/>
                </a:lnTo>
                <a:lnTo>
                  <a:pt x="1782" y="1382"/>
                </a:lnTo>
                <a:close/>
                <a:moveTo>
                  <a:pt x="2142" y="1382"/>
                </a:moveTo>
                <a:lnTo>
                  <a:pt x="1960" y="1382"/>
                </a:lnTo>
                <a:lnTo>
                  <a:pt x="1960" y="1274"/>
                </a:lnTo>
                <a:lnTo>
                  <a:pt x="2142" y="1274"/>
                </a:lnTo>
                <a:lnTo>
                  <a:pt x="2142" y="1382"/>
                </a:lnTo>
                <a:close/>
                <a:moveTo>
                  <a:pt x="2504" y="1382"/>
                </a:moveTo>
                <a:lnTo>
                  <a:pt x="2320" y="1382"/>
                </a:lnTo>
                <a:lnTo>
                  <a:pt x="2320" y="1274"/>
                </a:lnTo>
                <a:lnTo>
                  <a:pt x="2504" y="1274"/>
                </a:lnTo>
                <a:lnTo>
                  <a:pt x="2504" y="13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5" rIns="78191" bIns="39095" numCol="1" anchor="t" anchorCtr="0" compatLnSpc="1">
            <a:prstTxWarp prst="textNoShape">
              <a:avLst/>
            </a:prstTxWarp>
          </a:bodyPr>
          <a:lstStyle/>
          <a:p>
            <a:endParaRPr lang="en-GB" sz="1539"/>
          </a:p>
        </p:txBody>
      </p:sp>
      <p:sp>
        <p:nvSpPr>
          <p:cNvPr id="9" name="Title 8">
            <a:extLst>
              <a:ext uri="{FF2B5EF4-FFF2-40B4-BE49-F238E27FC236}">
                <a16:creationId xmlns:a16="http://schemas.microsoft.com/office/drawing/2014/main" id="{9327C1EE-15DF-4E43-AEA7-624DC817CEFC}"/>
              </a:ext>
            </a:extLst>
          </p:cNvPr>
          <p:cNvSpPr>
            <a:spLocks noGrp="1"/>
          </p:cNvSpPr>
          <p:nvPr>
            <p:ph type="title"/>
          </p:nvPr>
        </p:nvSpPr>
        <p:spPr/>
        <p:txBody>
          <a:bodyPr/>
          <a:lstStyle/>
          <a:p>
            <a:r>
              <a:rPr lang="en-GB" dirty="0"/>
              <a:t>Stage 3: Roadmap Development</a:t>
            </a:r>
            <a:endParaRPr lang="en-US" dirty="0"/>
          </a:p>
        </p:txBody>
      </p:sp>
    </p:spTree>
    <p:extLst>
      <p:ext uri="{BB962C8B-B14F-4D97-AF65-F5344CB8AC3E}">
        <p14:creationId xmlns:p14="http://schemas.microsoft.com/office/powerpoint/2010/main" val="2780347553"/>
      </p:ext>
    </p:extLst>
  </p:cSld>
  <p:clrMapOvr>
    <a:masterClrMapping/>
  </p:clrMapOvr>
</p:sld>
</file>

<file path=ppt/theme/theme1.xml><?xml version="1.0" encoding="utf-8"?>
<a:theme xmlns:a="http://schemas.openxmlformats.org/drawingml/2006/main" name="EA-Dec18">
  <a:themeElements>
    <a:clrScheme name="Custom 7">
      <a:dk1>
        <a:srgbClr val="231F20"/>
      </a:dk1>
      <a:lt1>
        <a:srgbClr val="FFFFFF"/>
      </a:lt1>
      <a:dk2>
        <a:srgbClr val="210539"/>
      </a:dk2>
      <a:lt2>
        <a:srgbClr val="00AAE4"/>
      </a:lt2>
      <a:accent1>
        <a:srgbClr val="00AAE4"/>
      </a:accent1>
      <a:accent2>
        <a:srgbClr val="40BFEB"/>
      </a:accent2>
      <a:accent3>
        <a:srgbClr val="80D3F1"/>
      </a:accent3>
      <a:accent4>
        <a:srgbClr val="BFEAF8"/>
      </a:accent4>
      <a:accent5>
        <a:srgbClr val="594469"/>
      </a:accent5>
      <a:accent6>
        <a:srgbClr val="90829C"/>
      </a:accent6>
      <a:hlink>
        <a:srgbClr val="00AAE4"/>
      </a:hlink>
      <a:folHlink>
        <a:srgbClr val="00AAE4"/>
      </a:folHlink>
    </a:clrScheme>
    <a:fontScheme name="EA Roboto">
      <a:majorFont>
        <a:latin typeface="Roboto"/>
        <a:ea typeface=""/>
        <a:cs typeface=""/>
      </a:majorFont>
      <a:minorFont>
        <a:latin typeface="Robo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200" dirty="0">
            <a:solidFill>
              <a:schemeClr val="tx2"/>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EA technology Presentation (Current)</Template>
  <TotalTime>11</TotalTime>
  <Words>661</Words>
  <Application>Microsoft Macintosh PowerPoint</Application>
  <PresentationFormat>On-screen Show (4:3)</PresentationFormat>
  <Paragraphs>56</Paragraphs>
  <Slides>7</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Lucida Sans</vt:lpstr>
      <vt:lpstr>Roboto</vt:lpstr>
      <vt:lpstr>Roboto Black</vt:lpstr>
      <vt:lpstr>Roboto Light</vt:lpstr>
      <vt:lpstr>Wingdings</vt:lpstr>
      <vt:lpstr>EA-Dec18</vt:lpstr>
      <vt:lpstr>So what is a DSO?</vt:lpstr>
      <vt:lpstr>What does a DSO need to do? </vt:lpstr>
      <vt:lpstr>So what does this mean for an individual DSO?</vt:lpstr>
      <vt:lpstr>PowerPoint Presentation</vt:lpstr>
      <vt:lpstr>Stage 1: Vision Development</vt:lpstr>
      <vt:lpstr>Stage 2: Strategy Development</vt:lpstr>
      <vt:lpstr>Stage 3: Roadmap Development</vt:lpstr>
    </vt:vector>
  </TitlesOfParts>
  <Company>Brochet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heading here</dc:title>
  <dc:creator>Mark Sprawson</dc:creator>
  <cp:lastModifiedBy>Rebecca Kelsall</cp:lastModifiedBy>
  <cp:revision>34</cp:revision>
  <dcterms:created xsi:type="dcterms:W3CDTF">2018-06-02T19:10:20Z</dcterms:created>
  <dcterms:modified xsi:type="dcterms:W3CDTF">2021-05-13T09:16:29Z</dcterms:modified>
</cp:coreProperties>
</file>